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1" r:id="rId3"/>
    <p:sldId id="259" r:id="rId4"/>
    <p:sldId id="260" r:id="rId5"/>
    <p:sldId id="262" r:id="rId6"/>
    <p:sldId id="265" r:id="rId7"/>
    <p:sldId id="263" r:id="rId8"/>
    <p:sldId id="256" r:id="rId9"/>
    <p:sldId id="270" r:id="rId10"/>
    <p:sldId id="258" r:id="rId11"/>
    <p:sldId id="264" r:id="rId12"/>
    <p:sldId id="266" r:id="rId13"/>
    <p:sldId id="267" r:id="rId14"/>
    <p:sldId id="269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35C2C8-9ABB-924A-B7AD-942E3A398D95}">
          <p14:sldIdLst>
            <p14:sldId id="268"/>
            <p14:sldId id="261"/>
            <p14:sldId id="259"/>
            <p14:sldId id="260"/>
            <p14:sldId id="262"/>
            <p14:sldId id="265"/>
            <p14:sldId id="263"/>
            <p14:sldId id="256"/>
            <p14:sldId id="270"/>
            <p14:sldId id="258"/>
            <p14:sldId id="264"/>
            <p14:sldId id="266"/>
            <p14:sldId id="267"/>
            <p14:sldId id="269"/>
            <p14:sldId id="271"/>
            <p14:sldId id="272"/>
            <p14:sldId id="273"/>
          </p14:sldIdLst>
        </p14:section>
        <p14:section name="Sensitivity" id="{DF82C85A-79DC-3648-9CD5-5B8985162174}">
          <p14:sldIdLst>
            <p14:sldId id="274"/>
            <p14:sldId id="275"/>
          </p14:sldIdLst>
        </p14:section>
        <p14:section name="ABCSMC" id="{D3197B49-2741-5C44-BFF0-1902EE49E848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932F90-726B-F542-B58E-6330B6C27F69}" v="135" dt="2020-08-01T14:37:45.2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31"/>
    <p:restoredTop sz="96973"/>
  </p:normalViewPr>
  <p:slideViewPr>
    <p:cSldViewPr snapToGrid="0" snapToObjects="1">
      <p:cViewPr varScale="1">
        <p:scale>
          <a:sx n="157" d="100"/>
          <a:sy n="157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 Chaolin" userId="9a087f1af566bbf7" providerId="LiveId" clId="{A0932F90-726B-F542-B58E-6330B6C27F69}"/>
    <pc:docChg chg="undo custSel addSld delSld modSld sldOrd addSection modSection">
      <pc:chgData name="Han Chaolin" userId="9a087f1af566bbf7" providerId="LiveId" clId="{A0932F90-726B-F542-B58E-6330B6C27F69}" dt="2020-08-01T14:38:01.719" v="2504" actId="1076"/>
      <pc:docMkLst>
        <pc:docMk/>
      </pc:docMkLst>
      <pc:sldChg chg="modSp ord">
        <pc:chgData name="Han Chaolin" userId="9a087f1af566bbf7" providerId="LiveId" clId="{A0932F90-726B-F542-B58E-6330B6C27F69}" dt="2020-06-21T10:35:36.478" v="552" actId="20577"/>
        <pc:sldMkLst>
          <pc:docMk/>
          <pc:sldMk cId="1779965918" sldId="256"/>
        </pc:sldMkLst>
        <pc:spChg chg="mod">
          <ac:chgData name="Han Chaolin" userId="9a087f1af566bbf7" providerId="LiveId" clId="{A0932F90-726B-F542-B58E-6330B6C27F69}" dt="2020-06-21T10:32:43.461" v="528" actId="20577"/>
          <ac:spMkLst>
            <pc:docMk/>
            <pc:sldMk cId="1779965918" sldId="256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34:59.754" v="540" actId="20577"/>
          <ac:spMkLst>
            <pc:docMk/>
            <pc:sldMk cId="1779965918" sldId="256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35:36.478" v="552" actId="20577"/>
          <ac:spMkLst>
            <pc:docMk/>
            <pc:sldMk cId="1779965918" sldId="256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8" creationId="{A1645870-F026-2D43-8021-6335328180DE}"/>
          </ac:picMkLst>
        </pc:picChg>
      </pc:sldChg>
      <pc:sldChg chg="modSp ord">
        <pc:chgData name="Han Chaolin" userId="9a087f1af566bbf7" providerId="LiveId" clId="{A0932F90-726B-F542-B58E-6330B6C27F69}" dt="2020-06-24T15:18:01.973" v="1941"/>
        <pc:sldMkLst>
          <pc:docMk/>
          <pc:sldMk cId="2771354612" sldId="258"/>
        </pc:sldMkLst>
        <pc:spChg chg="mod">
          <ac:chgData name="Han Chaolin" userId="9a087f1af566bbf7" providerId="LiveId" clId="{A0932F90-726B-F542-B58E-6330B6C27F69}" dt="2020-06-24T15:11:16.073" v="1907" actId="20577"/>
          <ac:spMkLst>
            <pc:docMk/>
            <pc:sldMk cId="2771354612" sldId="258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4T15:17:27.625" v="1928" actId="21"/>
          <ac:spMkLst>
            <pc:docMk/>
            <pc:sldMk cId="2771354612" sldId="258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4T15:18:01.973" v="1941"/>
          <ac:spMkLst>
            <pc:docMk/>
            <pc:sldMk cId="2771354612" sldId="258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37:08.418" v="553" actId="1076"/>
          <ac:picMkLst>
            <pc:docMk/>
            <pc:sldMk cId="2771354612" sldId="258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3:07:03.700" v="1805" actId="14826"/>
          <ac:picMkLst>
            <pc:docMk/>
            <pc:sldMk cId="2771354612" sldId="258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3:08:44.164" v="1806" actId="14826"/>
          <ac:picMkLst>
            <pc:docMk/>
            <pc:sldMk cId="2771354612" sldId="258"/>
            <ac:picMk id="8" creationId="{A1645870-F026-2D43-8021-6335328180DE}"/>
          </ac:picMkLst>
        </pc:picChg>
      </pc:sldChg>
      <pc:sldChg chg="addSp modSp add">
        <pc:chgData name="Han Chaolin" userId="9a087f1af566bbf7" providerId="LiveId" clId="{A0932F90-726B-F542-B58E-6330B6C27F69}" dt="2020-06-21T13:10:15.171" v="1813" actId="20577"/>
        <pc:sldMkLst>
          <pc:docMk/>
          <pc:sldMk cId="461190455" sldId="259"/>
        </pc:sldMkLst>
        <pc:spChg chg="add mod">
          <ac:chgData name="Han Chaolin" userId="9a087f1af566bbf7" providerId="LiveId" clId="{A0932F90-726B-F542-B58E-6330B6C27F69}" dt="2020-06-21T13:10:15.171" v="1813" actId="20577"/>
          <ac:spMkLst>
            <pc:docMk/>
            <pc:sldMk cId="461190455" sldId="259"/>
            <ac:spMk id="2" creationId="{8A287BA4-0ADC-DC46-80C4-CC6F539DE643}"/>
          </ac:spMkLst>
        </pc:spChg>
        <pc:spChg chg="mod">
          <ac:chgData name="Han Chaolin" userId="9a087f1af566bbf7" providerId="LiveId" clId="{A0932F90-726B-F542-B58E-6330B6C27F69}" dt="2020-06-21T10:19:48.973" v="414" actId="20577"/>
          <ac:spMkLst>
            <pc:docMk/>
            <pc:sldMk cId="461190455" sldId="259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19:54.031" v="415" actId="20577"/>
          <ac:spMkLst>
            <pc:docMk/>
            <pc:sldMk cId="461190455" sldId="259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19:38.662" v="413" actId="1076"/>
          <ac:spMkLst>
            <pc:docMk/>
            <pc:sldMk cId="461190455" sldId="259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8" creationId="{A1645870-F026-2D43-8021-6335328180DE}"/>
          </ac:picMkLst>
        </pc:picChg>
      </pc:sldChg>
      <pc:sldChg chg="addSp delSp modSp add">
        <pc:chgData name="Han Chaolin" userId="9a087f1af566bbf7" providerId="LiveId" clId="{A0932F90-726B-F542-B58E-6330B6C27F69}" dt="2020-06-21T13:09:49.254" v="1807" actId="14826"/>
        <pc:sldMkLst>
          <pc:docMk/>
          <pc:sldMk cId="3082227671" sldId="260"/>
        </pc:sldMkLst>
        <pc:spChg chg="mod">
          <ac:chgData name="Han Chaolin" userId="9a087f1af566bbf7" providerId="LiveId" clId="{A0932F90-726B-F542-B58E-6330B6C27F69}" dt="2020-06-21T10:22:19.692" v="481" actId="20577"/>
          <ac:spMkLst>
            <pc:docMk/>
            <pc:sldMk cId="3082227671" sldId="260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22:49.585" v="491" actId="20577"/>
          <ac:spMkLst>
            <pc:docMk/>
            <pc:sldMk cId="3082227671" sldId="260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23:21.882" v="503" actId="20577"/>
          <ac:spMkLst>
            <pc:docMk/>
            <pc:sldMk cId="3082227671" sldId="260"/>
            <ac:spMk id="9" creationId="{DC1BEE01-16CB-3245-BAEE-E8AEF6215C58}"/>
          </ac:spMkLst>
        </pc:spChg>
        <pc:picChg chg="add del">
          <ac:chgData name="Han Chaolin" userId="9a087f1af566bbf7" providerId="LiveId" clId="{A0932F90-726B-F542-B58E-6330B6C27F69}" dt="2020-06-21T09:26:16.709" v="26"/>
          <ac:picMkLst>
            <pc:docMk/>
            <pc:sldMk cId="3082227671" sldId="260"/>
            <ac:picMk id="2" creationId="{C10C51BB-1720-3B43-9521-788246D133D5}"/>
          </ac:picMkLst>
        </pc:picChg>
        <pc:picChg chg="mod">
          <ac:chgData name="Han Chaolin" userId="9a087f1af566bbf7" providerId="LiveId" clId="{A0932F90-726B-F542-B58E-6330B6C27F69}" dt="2020-06-21T10:20:47.923" v="464" actId="1076"/>
          <ac:picMkLst>
            <pc:docMk/>
            <pc:sldMk cId="3082227671" sldId="260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20:47.923" v="464" actId="1076"/>
          <ac:picMkLst>
            <pc:docMk/>
            <pc:sldMk cId="3082227671" sldId="260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3:09:49.254" v="1807" actId="14826"/>
          <ac:picMkLst>
            <pc:docMk/>
            <pc:sldMk cId="3082227671" sldId="260"/>
            <ac:picMk id="8" creationId="{A1645870-F026-2D43-8021-6335328180DE}"/>
          </ac:picMkLst>
        </pc:picChg>
      </pc:sldChg>
      <pc:sldChg chg="modSp add ord">
        <pc:chgData name="Han Chaolin" userId="9a087f1af566bbf7" providerId="LiveId" clId="{A0932F90-726B-F542-B58E-6330B6C27F69}" dt="2020-06-21T12:52:03.341" v="1230" actId="20577"/>
        <pc:sldMkLst>
          <pc:docMk/>
          <pc:sldMk cId="3871510472" sldId="261"/>
        </pc:sldMkLst>
        <pc:spChg chg="mod">
          <ac:chgData name="Han Chaolin" userId="9a087f1af566bbf7" providerId="LiveId" clId="{A0932F90-726B-F542-B58E-6330B6C27F69}" dt="2020-06-21T12:52:03.341" v="1230" actId="20577"/>
          <ac:spMkLst>
            <pc:docMk/>
            <pc:sldMk cId="3871510472" sldId="261"/>
            <ac:spMk id="2" creationId="{6727B04E-3B42-9A46-8091-0739D7D4CC89}"/>
          </ac:spMkLst>
        </pc:spChg>
        <pc:spChg chg="mod">
          <ac:chgData name="Han Chaolin" userId="9a087f1af566bbf7" providerId="LiveId" clId="{A0932F90-726B-F542-B58E-6330B6C27F69}" dt="2020-06-21T09:59:26.133" v="302" actId="20577"/>
          <ac:spMkLst>
            <pc:docMk/>
            <pc:sldMk cId="3871510472" sldId="261"/>
            <ac:spMk id="3" creationId="{FB41E99D-3A59-DA4E-9865-524D488E8C8C}"/>
          </ac:spMkLst>
        </pc:spChg>
      </pc:sldChg>
      <pc:sldChg chg="addSp delSp modSp add">
        <pc:chgData name="Han Chaolin" userId="9a087f1af566bbf7" providerId="LiveId" clId="{A0932F90-726B-F542-B58E-6330B6C27F69}" dt="2020-06-21T09:56:04.470" v="279" actId="20577"/>
        <pc:sldMkLst>
          <pc:docMk/>
          <pc:sldMk cId="1230491490" sldId="262"/>
        </pc:sldMkLst>
        <pc:spChg chg="mod">
          <ac:chgData name="Han Chaolin" userId="9a087f1af566bbf7" providerId="LiveId" clId="{A0932F90-726B-F542-B58E-6330B6C27F69}" dt="2020-06-21T09:56:04.470" v="279" actId="20577"/>
          <ac:spMkLst>
            <pc:docMk/>
            <pc:sldMk cId="1230491490" sldId="262"/>
            <ac:spMk id="2" creationId="{032D6B7F-47A1-614B-A237-7201B47A7467}"/>
          </ac:spMkLst>
        </pc:spChg>
        <pc:spChg chg="del">
          <ac:chgData name="Han Chaolin" userId="9a087f1af566bbf7" providerId="LiveId" clId="{A0932F90-726B-F542-B58E-6330B6C27F69}" dt="2020-06-21T09:53:04.614" v="252" actId="478"/>
          <ac:spMkLst>
            <pc:docMk/>
            <pc:sldMk cId="1230491490" sldId="262"/>
            <ac:spMk id="3" creationId="{3F205222-ABDC-4B44-B341-EC31EFE00BEF}"/>
          </ac:spMkLst>
        </pc:spChg>
        <pc:spChg chg="add mod">
          <ac:chgData name="Han Chaolin" userId="9a087f1af566bbf7" providerId="LiveId" clId="{A0932F90-726B-F542-B58E-6330B6C27F69}" dt="2020-06-21T09:53:55.810" v="262" actId="1076"/>
          <ac:spMkLst>
            <pc:docMk/>
            <pc:sldMk cId="1230491490" sldId="262"/>
            <ac:spMk id="5" creationId="{71F7C621-648D-6047-BD03-EB075A884351}"/>
          </ac:spMkLst>
        </pc:spChg>
        <pc:spChg chg="add mod">
          <ac:chgData name="Han Chaolin" userId="9a087f1af566bbf7" providerId="LiveId" clId="{A0932F90-726B-F542-B58E-6330B6C27F69}" dt="2020-06-21T09:55:57.369" v="270" actId="20577"/>
          <ac:spMkLst>
            <pc:docMk/>
            <pc:sldMk cId="1230491490" sldId="262"/>
            <ac:spMk id="7" creationId="{CB94F8C1-A0A2-7D46-8CD1-C6BD7D6F17FB}"/>
          </ac:spMkLst>
        </pc:spChg>
        <pc:picChg chg="add mod">
          <ac:chgData name="Han Chaolin" userId="9a087f1af566bbf7" providerId="LiveId" clId="{A0932F90-726B-F542-B58E-6330B6C27F69}" dt="2020-06-21T09:53:21.942" v="257" actId="1076"/>
          <ac:picMkLst>
            <pc:docMk/>
            <pc:sldMk cId="1230491490" sldId="262"/>
            <ac:picMk id="4" creationId="{4DBC28CF-FAA5-D14C-8781-A5B62EF2638D}"/>
          </ac:picMkLst>
        </pc:picChg>
        <pc:picChg chg="add mod">
          <ac:chgData name="Han Chaolin" userId="9a087f1af566bbf7" providerId="LiveId" clId="{A0932F90-726B-F542-B58E-6330B6C27F69}" dt="2020-06-21T09:55:29.567" v="266" actId="14100"/>
          <ac:picMkLst>
            <pc:docMk/>
            <pc:sldMk cId="1230491490" sldId="262"/>
            <ac:picMk id="6" creationId="{B79A639C-AB8C-AC49-9364-0507F8EF597C}"/>
          </ac:picMkLst>
        </pc:picChg>
      </pc:sldChg>
      <pc:sldChg chg="addSp delSp modSp add">
        <pc:chgData name="Han Chaolin" userId="9a087f1af566bbf7" providerId="LiveId" clId="{A0932F90-726B-F542-B58E-6330B6C27F69}" dt="2020-06-24T15:09:43.748" v="1882" actId="20577"/>
        <pc:sldMkLst>
          <pc:docMk/>
          <pc:sldMk cId="2598238838" sldId="263"/>
        </pc:sldMkLst>
        <pc:spChg chg="mod">
          <ac:chgData name="Han Chaolin" userId="9a087f1af566bbf7" providerId="LiveId" clId="{A0932F90-726B-F542-B58E-6330B6C27F69}" dt="2020-06-24T15:09:43.748" v="1882" actId="20577"/>
          <ac:spMkLst>
            <pc:docMk/>
            <pc:sldMk cId="2598238838" sldId="263"/>
            <ac:spMk id="2" creationId="{6727B04E-3B42-9A46-8091-0739D7D4CC89}"/>
          </ac:spMkLst>
        </pc:spChg>
        <pc:spChg chg="mod">
          <ac:chgData name="Han Chaolin" userId="9a087f1af566bbf7" providerId="LiveId" clId="{A0932F90-726B-F542-B58E-6330B6C27F69}" dt="2020-06-21T09:59:17.219" v="294" actId="20577"/>
          <ac:spMkLst>
            <pc:docMk/>
            <pc:sldMk cId="2598238838" sldId="263"/>
            <ac:spMk id="3" creationId="{FB41E99D-3A59-DA4E-9865-524D488E8C8C}"/>
          </ac:spMkLst>
        </pc:spChg>
        <pc:picChg chg="add del">
          <ac:chgData name="Han Chaolin" userId="9a087f1af566bbf7" providerId="LiveId" clId="{A0932F90-726B-F542-B58E-6330B6C27F69}" dt="2020-06-24T15:09:31.741" v="1870"/>
          <ac:picMkLst>
            <pc:docMk/>
            <pc:sldMk cId="2598238838" sldId="263"/>
            <ac:picMk id="4" creationId="{4C3E79FF-041C-C44C-A02E-89A418E3A6E5}"/>
          </ac:picMkLst>
        </pc:picChg>
      </pc:sldChg>
      <pc:sldChg chg="addSp delSp modSp add">
        <pc:chgData name="Han Chaolin" userId="9a087f1af566bbf7" providerId="LiveId" clId="{A0932F90-726B-F542-B58E-6330B6C27F69}" dt="2020-06-26T18:13:02.769" v="1978" actId="20577"/>
        <pc:sldMkLst>
          <pc:docMk/>
          <pc:sldMk cId="984082115" sldId="264"/>
        </pc:sldMkLst>
        <pc:spChg chg="mod">
          <ac:chgData name="Han Chaolin" userId="9a087f1af566bbf7" providerId="LiveId" clId="{A0932F90-726B-F542-B58E-6330B6C27F69}" dt="2020-06-21T10:08:33.541" v="360" actId="20577"/>
          <ac:spMkLst>
            <pc:docMk/>
            <pc:sldMk cId="984082115" sldId="264"/>
            <ac:spMk id="2" creationId="{032D6B7F-47A1-614B-A237-7201B47A7467}"/>
          </ac:spMkLst>
        </pc:spChg>
        <pc:spChg chg="mod">
          <ac:chgData name="Han Chaolin" userId="9a087f1af566bbf7" providerId="LiveId" clId="{A0932F90-726B-F542-B58E-6330B6C27F69}" dt="2020-06-26T18:11:26.302" v="1953" actId="1076"/>
          <ac:spMkLst>
            <pc:docMk/>
            <pc:sldMk cId="984082115" sldId="264"/>
            <ac:spMk id="5" creationId="{71F7C621-648D-6047-BD03-EB075A884351}"/>
          </ac:spMkLst>
        </pc:spChg>
        <pc:spChg chg="mod">
          <ac:chgData name="Han Chaolin" userId="9a087f1af566bbf7" providerId="LiveId" clId="{A0932F90-726B-F542-B58E-6330B6C27F69}" dt="2020-06-26T18:12:28.558" v="1966" actId="1076"/>
          <ac:spMkLst>
            <pc:docMk/>
            <pc:sldMk cId="984082115" sldId="264"/>
            <ac:spMk id="7" creationId="{CB94F8C1-A0A2-7D46-8CD1-C6BD7D6F17FB}"/>
          </ac:spMkLst>
        </pc:spChg>
        <pc:spChg chg="add mod">
          <ac:chgData name="Han Chaolin" userId="9a087f1af566bbf7" providerId="LiveId" clId="{A0932F90-726B-F542-B58E-6330B6C27F69}" dt="2020-06-26T18:13:02.769" v="1978" actId="20577"/>
          <ac:spMkLst>
            <pc:docMk/>
            <pc:sldMk cId="984082115" sldId="264"/>
            <ac:spMk id="8" creationId="{D75C0BDF-C81A-8A47-971A-A0B896556D7C}"/>
          </ac:spMkLst>
        </pc:spChg>
        <pc:picChg chg="add mod">
          <ac:chgData name="Han Chaolin" userId="9a087f1af566bbf7" providerId="LiveId" clId="{A0932F90-726B-F542-B58E-6330B6C27F69}" dt="2020-06-26T18:12:55.335" v="1973" actId="1076"/>
          <ac:picMkLst>
            <pc:docMk/>
            <pc:sldMk cId="984082115" sldId="264"/>
            <ac:picMk id="3" creationId="{4D316059-BF30-A34C-AD86-C04D61133553}"/>
          </ac:picMkLst>
        </pc:picChg>
        <pc:picChg chg="add del">
          <ac:chgData name="Han Chaolin" userId="9a087f1af566bbf7" providerId="LiveId" clId="{A0932F90-726B-F542-B58E-6330B6C27F69}" dt="2020-06-21T10:05:35.891" v="349"/>
          <ac:picMkLst>
            <pc:docMk/>
            <pc:sldMk cId="984082115" sldId="264"/>
            <ac:picMk id="3" creationId="{5BAA62C8-E022-4D47-86C3-72540C8712A5}"/>
          </ac:picMkLst>
        </pc:picChg>
        <pc:picChg chg="mod">
          <ac:chgData name="Han Chaolin" userId="9a087f1af566bbf7" providerId="LiveId" clId="{A0932F90-726B-F542-B58E-6330B6C27F69}" dt="2020-06-26T18:11:23.507" v="1952" actId="14100"/>
          <ac:picMkLst>
            <pc:docMk/>
            <pc:sldMk cId="984082115" sldId="264"/>
            <ac:picMk id="4" creationId="{4DBC28CF-FAA5-D14C-8781-A5B62EF2638D}"/>
          </ac:picMkLst>
        </pc:picChg>
        <pc:picChg chg="mod">
          <ac:chgData name="Han Chaolin" userId="9a087f1af566bbf7" providerId="LiveId" clId="{A0932F90-726B-F542-B58E-6330B6C27F69}" dt="2020-06-26T18:12:24.424" v="1965" actId="1076"/>
          <ac:picMkLst>
            <pc:docMk/>
            <pc:sldMk cId="984082115" sldId="264"/>
            <ac:picMk id="6" creationId="{B79A639C-AB8C-AC49-9364-0507F8EF597C}"/>
          </ac:picMkLst>
        </pc:picChg>
      </pc:sldChg>
      <pc:sldChg chg="addSp delSp modSp add">
        <pc:chgData name="Han Chaolin" userId="9a087f1af566bbf7" providerId="LiveId" clId="{A0932F90-726B-F542-B58E-6330B6C27F69}" dt="2020-06-21T13:10:53.366" v="1817" actId="113"/>
        <pc:sldMkLst>
          <pc:docMk/>
          <pc:sldMk cId="1419813294" sldId="265"/>
        </pc:sldMkLst>
        <pc:spChg chg="mod">
          <ac:chgData name="Han Chaolin" userId="9a087f1af566bbf7" providerId="LiveId" clId="{A0932F90-726B-F542-B58E-6330B6C27F69}" dt="2020-06-21T12:39:14.229" v="861" actId="1076"/>
          <ac:spMkLst>
            <pc:docMk/>
            <pc:sldMk cId="1419813294" sldId="265"/>
            <ac:spMk id="2" creationId="{728564BD-6D13-ED4A-8D9B-C11A6D989694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1419813294" sldId="265"/>
            <ac:spMk id="3" creationId="{430FE732-A3AB-734D-B651-76A10A4F6189}"/>
          </ac:spMkLst>
        </pc:spChg>
        <pc:spChg chg="add del mod">
          <ac:chgData name="Han Chaolin" userId="9a087f1af566bbf7" providerId="LiveId" clId="{A0932F90-726B-F542-B58E-6330B6C27F69}" dt="2020-06-21T10:50:23.804" v="640"/>
          <ac:spMkLst>
            <pc:docMk/>
            <pc:sldMk cId="1419813294" sldId="265"/>
            <ac:spMk id="4" creationId="{E6AEE000-6FDD-454B-A56C-13F87228DAF1}"/>
          </ac:spMkLst>
        </pc:spChg>
        <pc:spChg chg="add mod">
          <ac:chgData name="Han Chaolin" userId="9a087f1af566bbf7" providerId="LiveId" clId="{A0932F90-726B-F542-B58E-6330B6C27F69}" dt="2020-06-21T13:10:50.006" v="1816" actId="113"/>
          <ac:spMkLst>
            <pc:docMk/>
            <pc:sldMk cId="1419813294" sldId="265"/>
            <ac:spMk id="5" creationId="{2200E47A-783C-2D48-948F-69FFE796A165}"/>
          </ac:spMkLst>
        </pc:spChg>
        <pc:spChg chg="add mod">
          <ac:chgData name="Han Chaolin" userId="9a087f1af566bbf7" providerId="LiveId" clId="{A0932F90-726B-F542-B58E-6330B6C27F69}" dt="2020-06-21T12:36:39.494" v="818"/>
          <ac:spMkLst>
            <pc:docMk/>
            <pc:sldMk cId="1419813294" sldId="265"/>
            <ac:spMk id="6" creationId="{37760E4A-0804-6141-947E-631B255FFA25}"/>
          </ac:spMkLst>
        </pc:spChg>
        <pc:spChg chg="add mod">
          <ac:chgData name="Han Chaolin" userId="9a087f1af566bbf7" providerId="LiveId" clId="{A0932F90-726B-F542-B58E-6330B6C27F69}" dt="2020-06-21T13:10:53.366" v="1817" actId="113"/>
          <ac:spMkLst>
            <pc:docMk/>
            <pc:sldMk cId="1419813294" sldId="265"/>
            <ac:spMk id="7" creationId="{AF00013F-97E5-AB4F-BC60-54254A4C7E18}"/>
          </ac:spMkLst>
        </pc:spChg>
        <pc:spChg chg="add mod">
          <ac:chgData name="Han Chaolin" userId="9a087f1af566bbf7" providerId="LiveId" clId="{A0932F90-726B-F542-B58E-6330B6C27F69}" dt="2020-06-21T10:53:27.215" v="698" actId="20577"/>
          <ac:spMkLst>
            <pc:docMk/>
            <pc:sldMk cId="1419813294" sldId="265"/>
            <ac:spMk id="8" creationId="{42E190C5-650A-A04E-B535-D88817588F4A}"/>
          </ac:spMkLst>
        </pc:spChg>
        <pc:spChg chg="add mod">
          <ac:chgData name="Han Chaolin" userId="9a087f1af566bbf7" providerId="LiveId" clId="{A0932F90-726B-F542-B58E-6330B6C27F69}" dt="2020-06-21T10:55:26.906" v="724" actId="1076"/>
          <ac:spMkLst>
            <pc:docMk/>
            <pc:sldMk cId="1419813294" sldId="265"/>
            <ac:spMk id="9" creationId="{DC3F30E9-414E-464A-AAAD-3F1E91CA8BF6}"/>
          </ac:spMkLst>
        </pc:spChg>
        <pc:spChg chg="add mod">
          <ac:chgData name="Han Chaolin" userId="9a087f1af566bbf7" providerId="LiveId" clId="{A0932F90-726B-F542-B58E-6330B6C27F69}" dt="2020-06-21T10:55:32.388" v="725" actId="1076"/>
          <ac:spMkLst>
            <pc:docMk/>
            <pc:sldMk cId="1419813294" sldId="265"/>
            <ac:spMk id="10" creationId="{9C1C1535-3F24-5147-A14E-4704D0891EA8}"/>
          </ac:spMkLst>
        </pc:spChg>
        <pc:spChg chg="add mod">
          <ac:chgData name="Han Chaolin" userId="9a087f1af566bbf7" providerId="LiveId" clId="{A0932F90-726B-F542-B58E-6330B6C27F69}" dt="2020-06-21T10:55:44.436" v="726" actId="1076"/>
          <ac:spMkLst>
            <pc:docMk/>
            <pc:sldMk cId="1419813294" sldId="265"/>
            <ac:spMk id="11" creationId="{4E979C17-8B17-8949-8607-1F50BADED29D}"/>
          </ac:spMkLst>
        </pc:spChg>
        <pc:spChg chg="add mod">
          <ac:chgData name="Han Chaolin" userId="9a087f1af566bbf7" providerId="LiveId" clId="{A0932F90-726B-F542-B58E-6330B6C27F69}" dt="2020-06-21T12:39:36.989" v="866" actId="113"/>
          <ac:spMkLst>
            <pc:docMk/>
            <pc:sldMk cId="1419813294" sldId="265"/>
            <ac:spMk id="12" creationId="{D5441144-C565-5E4A-A752-54F42775937B}"/>
          </ac:spMkLst>
        </pc:spChg>
        <pc:spChg chg="add mod">
          <ac:chgData name="Han Chaolin" userId="9a087f1af566bbf7" providerId="LiveId" clId="{A0932F90-726B-F542-B58E-6330B6C27F69}" dt="2020-06-21T12:39:41.373" v="867" actId="113"/>
          <ac:spMkLst>
            <pc:docMk/>
            <pc:sldMk cId="1419813294" sldId="265"/>
            <ac:spMk id="13" creationId="{7B5E726E-2EE6-D044-9FC0-850122C18309}"/>
          </ac:spMkLst>
        </pc:spChg>
      </pc:sldChg>
      <pc:sldChg chg="addSp modSp add mod">
        <pc:chgData name="Han Chaolin" userId="9a087f1af566bbf7" providerId="LiveId" clId="{A0932F90-726B-F542-B58E-6330B6C27F69}" dt="2020-07-23T16:08:11.201" v="2487" actId="14100"/>
        <pc:sldMkLst>
          <pc:docMk/>
          <pc:sldMk cId="977882252" sldId="266"/>
        </pc:sldMkLst>
        <pc:spChg chg="mod">
          <ac:chgData name="Han Chaolin" userId="9a087f1af566bbf7" providerId="LiveId" clId="{A0932F90-726B-F542-B58E-6330B6C27F69}" dt="2020-06-21T12:38:54.162" v="858" actId="1076"/>
          <ac:spMkLst>
            <pc:docMk/>
            <pc:sldMk cId="977882252" sldId="266"/>
            <ac:spMk id="2" creationId="{728564BD-6D13-ED4A-8D9B-C11A6D989694}"/>
          </ac:spMkLst>
        </pc:spChg>
        <pc:spChg chg="mod">
          <ac:chgData name="Han Chaolin" userId="9a087f1af566bbf7" providerId="LiveId" clId="{A0932F90-726B-F542-B58E-6330B6C27F69}" dt="2020-07-23T16:08:11.201" v="2487" actId="14100"/>
          <ac:spMkLst>
            <pc:docMk/>
            <pc:sldMk cId="977882252" sldId="266"/>
            <ac:spMk id="3" creationId="{430FE732-A3AB-734D-B651-76A10A4F6189}"/>
          </ac:spMkLst>
        </pc:spChg>
        <pc:spChg chg="add mod">
          <ac:chgData name="Han Chaolin" userId="9a087f1af566bbf7" providerId="LiveId" clId="{A0932F90-726B-F542-B58E-6330B6C27F69}" dt="2020-06-21T13:11:20.130" v="1818" actId="113"/>
          <ac:spMkLst>
            <pc:docMk/>
            <pc:sldMk cId="977882252" sldId="266"/>
            <ac:spMk id="4" creationId="{E12A96E5-22BC-F448-BD22-17FE2491A800}"/>
          </ac:spMkLst>
        </pc:spChg>
        <pc:spChg chg="mod">
          <ac:chgData name="Han Chaolin" userId="9a087f1af566bbf7" providerId="LiveId" clId="{A0932F90-726B-F542-B58E-6330B6C27F69}" dt="2020-06-21T13:11:34.700" v="1823" actId="1076"/>
          <ac:spMkLst>
            <pc:docMk/>
            <pc:sldMk cId="977882252" sldId="266"/>
            <ac:spMk id="5" creationId="{2200E47A-783C-2D48-948F-69FFE796A165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977882252" sldId="266"/>
            <ac:spMk id="6" creationId="{37760E4A-0804-6141-947E-631B255FFA25}"/>
          </ac:spMkLst>
        </pc:spChg>
        <pc:spChg chg="mod">
          <ac:chgData name="Han Chaolin" userId="9a087f1af566bbf7" providerId="LiveId" clId="{A0932F90-726B-F542-B58E-6330B6C27F69}" dt="2020-06-21T13:11:32.521" v="1822" actId="1076"/>
          <ac:spMkLst>
            <pc:docMk/>
            <pc:sldMk cId="977882252" sldId="266"/>
            <ac:spMk id="7" creationId="{AF00013F-97E5-AB4F-BC60-54254A4C7E18}"/>
          </ac:spMkLst>
        </pc:spChg>
        <pc:spChg chg="mod">
          <ac:chgData name="Han Chaolin" userId="9a087f1af566bbf7" providerId="LiveId" clId="{A0932F90-726B-F542-B58E-6330B6C27F69}" dt="2020-06-21T11:15:20.104" v="789" actId="1076"/>
          <ac:spMkLst>
            <pc:docMk/>
            <pc:sldMk cId="977882252" sldId="266"/>
            <ac:spMk id="9" creationId="{DC3F30E9-414E-464A-AAAD-3F1E91CA8BF6}"/>
          </ac:spMkLst>
        </pc:spChg>
        <pc:spChg chg="mod">
          <ac:chgData name="Han Chaolin" userId="9a087f1af566bbf7" providerId="LiveId" clId="{A0932F90-726B-F542-B58E-6330B6C27F69}" dt="2020-06-21T11:15:25.022" v="790" actId="1076"/>
          <ac:spMkLst>
            <pc:docMk/>
            <pc:sldMk cId="977882252" sldId="266"/>
            <ac:spMk id="10" creationId="{9C1C1535-3F24-5147-A14E-4704D0891EA8}"/>
          </ac:spMkLst>
        </pc:spChg>
        <pc:spChg chg="mod">
          <ac:chgData name="Han Chaolin" userId="9a087f1af566bbf7" providerId="LiveId" clId="{A0932F90-726B-F542-B58E-6330B6C27F69}" dt="2020-06-21T11:15:28.794" v="791" actId="1076"/>
          <ac:spMkLst>
            <pc:docMk/>
            <pc:sldMk cId="977882252" sldId="266"/>
            <ac:spMk id="11" creationId="{4E979C17-8B17-8949-8607-1F50BADED29D}"/>
          </ac:spMkLst>
        </pc:spChg>
        <pc:spChg chg="add mod">
          <ac:chgData name="Han Chaolin" userId="9a087f1af566bbf7" providerId="LiveId" clId="{A0932F90-726B-F542-B58E-6330B6C27F69}" dt="2020-06-21T13:11:23.166" v="1819" actId="113"/>
          <ac:spMkLst>
            <pc:docMk/>
            <pc:sldMk cId="977882252" sldId="266"/>
            <ac:spMk id="12" creationId="{6B57870A-26B0-164F-A04D-332777548ED0}"/>
          </ac:spMkLst>
        </pc:spChg>
      </pc:sldChg>
      <pc:sldChg chg="modSp add ord">
        <pc:chgData name="Han Chaolin" userId="9a087f1af566bbf7" providerId="LiveId" clId="{A0932F90-726B-F542-B58E-6330B6C27F69}" dt="2020-06-27T15:56:09.092" v="2007" actId="20578"/>
        <pc:sldMkLst>
          <pc:docMk/>
          <pc:sldMk cId="92397255" sldId="267"/>
        </pc:sldMkLst>
        <pc:spChg chg="mod">
          <ac:chgData name="Han Chaolin" userId="9a087f1af566bbf7" providerId="LiveId" clId="{A0932F90-726B-F542-B58E-6330B6C27F69}" dt="2020-06-21T11:16:01.127" v="800" actId="20577"/>
          <ac:spMkLst>
            <pc:docMk/>
            <pc:sldMk cId="92397255" sldId="267"/>
            <ac:spMk id="2" creationId="{A3BA1F28-E038-9945-BA22-65FA412EE41F}"/>
          </ac:spMkLst>
        </pc:spChg>
        <pc:spChg chg="mod">
          <ac:chgData name="Han Chaolin" userId="9a087f1af566bbf7" providerId="LiveId" clId="{A0932F90-726B-F542-B58E-6330B6C27F69}" dt="2020-06-21T13:14:06.438" v="1859" actId="20577"/>
          <ac:spMkLst>
            <pc:docMk/>
            <pc:sldMk cId="92397255" sldId="267"/>
            <ac:spMk id="3" creationId="{83D3A6CE-D778-ED41-9BBE-B84ED9F12BEB}"/>
          </ac:spMkLst>
        </pc:spChg>
      </pc:sldChg>
      <pc:sldChg chg="add del">
        <pc:chgData name="Han Chaolin" userId="9a087f1af566bbf7" providerId="LiveId" clId="{A0932F90-726B-F542-B58E-6330B6C27F69}" dt="2020-06-21T11:19:00.918" v="802"/>
        <pc:sldMkLst>
          <pc:docMk/>
          <pc:sldMk cId="2031159088" sldId="268"/>
        </pc:sldMkLst>
      </pc:sldChg>
      <pc:sldChg chg="addSp delSp modSp add ord">
        <pc:chgData name="Han Chaolin" userId="9a087f1af566bbf7" providerId="LiveId" clId="{A0932F90-726B-F542-B58E-6330B6C27F69}" dt="2020-06-21T11:19:38.065" v="814" actId="1076"/>
        <pc:sldMkLst>
          <pc:docMk/>
          <pc:sldMk cId="3078851938" sldId="268"/>
        </pc:sldMkLst>
        <pc:spChg chg="mod">
          <ac:chgData name="Han Chaolin" userId="9a087f1af566bbf7" providerId="LiveId" clId="{A0932F90-726B-F542-B58E-6330B6C27F69}" dt="2020-06-21T11:19:09.100" v="810" actId="20577"/>
          <ac:spMkLst>
            <pc:docMk/>
            <pc:sldMk cId="3078851938" sldId="268"/>
            <ac:spMk id="2" creationId="{ADA96BF8-241D-6446-BFEE-B7D37221CD0F}"/>
          </ac:spMkLst>
        </pc:spChg>
        <pc:spChg chg="del">
          <ac:chgData name="Han Chaolin" userId="9a087f1af566bbf7" providerId="LiveId" clId="{A0932F90-726B-F542-B58E-6330B6C27F69}" dt="2020-06-21T11:19:29.069" v="811"/>
          <ac:spMkLst>
            <pc:docMk/>
            <pc:sldMk cId="3078851938" sldId="268"/>
            <ac:spMk id="3" creationId="{A49138BF-B1D4-6646-8304-F3816DDD3BAD}"/>
          </ac:spMkLst>
        </pc:spChg>
        <pc:picChg chg="add mod">
          <ac:chgData name="Han Chaolin" userId="9a087f1af566bbf7" providerId="LiveId" clId="{A0932F90-726B-F542-B58E-6330B6C27F69}" dt="2020-06-21T11:19:38.065" v="814" actId="1076"/>
          <ac:picMkLst>
            <pc:docMk/>
            <pc:sldMk cId="3078851938" sldId="268"/>
            <ac:picMk id="4" creationId="{96890691-1E2D-C045-B53C-441F220AD485}"/>
          </ac:picMkLst>
        </pc:picChg>
      </pc:sldChg>
      <pc:sldChg chg="addSp delSp modSp add mod ord">
        <pc:chgData name="Han Chaolin" userId="9a087f1af566bbf7" providerId="LiveId" clId="{A0932F90-726B-F542-B58E-6330B6C27F69}" dt="2020-07-26T12:47:49.491" v="2490" actId="478"/>
        <pc:sldMkLst>
          <pc:docMk/>
          <pc:sldMk cId="1217292589" sldId="269"/>
        </pc:sldMkLst>
        <pc:spChg chg="mod">
          <ac:chgData name="Han Chaolin" userId="9a087f1af566bbf7" providerId="LiveId" clId="{A0932F90-726B-F542-B58E-6330B6C27F69}" dt="2020-06-28T21:04:08.115" v="2141" actId="164"/>
          <ac:spMkLst>
            <pc:docMk/>
            <pc:sldMk cId="1217292589" sldId="269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8T21:04:08.115" v="2141" actId="164"/>
          <ac:spMkLst>
            <pc:docMk/>
            <pc:sldMk cId="1217292589" sldId="269"/>
            <ac:spMk id="7" creationId="{6EF1352E-366F-2B4C-ADBC-BC8E66E34B8E}"/>
          </ac:spMkLst>
        </pc:spChg>
        <pc:spChg chg="del mod">
          <ac:chgData name="Han Chaolin" userId="9a087f1af566bbf7" providerId="LiveId" clId="{A0932F90-726B-F542-B58E-6330B6C27F69}" dt="2020-06-27T13:56:40.950" v="1995" actId="478"/>
          <ac:spMkLst>
            <pc:docMk/>
            <pc:sldMk cId="1217292589" sldId="269"/>
            <ac:spMk id="9" creationId="{DC1BEE01-16CB-3245-BAEE-E8AEF6215C58}"/>
          </ac:spMkLst>
        </pc:spChg>
        <pc:grpChg chg="add mod">
          <ac:chgData name="Han Chaolin" userId="9a087f1af566bbf7" providerId="LiveId" clId="{A0932F90-726B-F542-B58E-6330B6C27F69}" dt="2020-06-28T21:04:08.115" v="2141" actId="164"/>
          <ac:grpSpMkLst>
            <pc:docMk/>
            <pc:sldMk cId="1217292589" sldId="269"/>
            <ac:grpSpMk id="2" creationId="{5E01CEDF-4D8B-7547-B387-1CC1BC3CA8DC}"/>
          </ac:grpSpMkLst>
        </pc:grpChg>
        <pc:picChg chg="add del mod">
          <ac:chgData name="Han Chaolin" userId="9a087f1af566bbf7" providerId="LiveId" clId="{A0932F90-726B-F542-B58E-6330B6C27F69}" dt="2020-06-28T21:04:08.115" v="2141" actId="164"/>
          <ac:picMkLst>
            <pc:docMk/>
            <pc:sldMk cId="1217292589" sldId="269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8T21:04:08.115" v="2141" actId="164"/>
          <ac:picMkLst>
            <pc:docMk/>
            <pc:sldMk cId="1217292589" sldId="269"/>
            <ac:picMk id="6" creationId="{33803641-6776-0A4D-AE12-04F9227C7459}"/>
          </ac:picMkLst>
        </pc:picChg>
        <pc:picChg chg="add del mod">
          <ac:chgData name="Han Chaolin" userId="9a087f1af566bbf7" providerId="LiveId" clId="{A0932F90-726B-F542-B58E-6330B6C27F69}" dt="2020-07-26T12:47:49.491" v="2490" actId="478"/>
          <ac:picMkLst>
            <pc:docMk/>
            <pc:sldMk cId="1217292589" sldId="269"/>
            <ac:picMk id="8" creationId="{5237146A-ED98-DB41-8891-A72B95DF198E}"/>
          </ac:picMkLst>
        </pc:picChg>
        <pc:picChg chg="del mod">
          <ac:chgData name="Han Chaolin" userId="9a087f1af566bbf7" providerId="LiveId" clId="{A0932F90-726B-F542-B58E-6330B6C27F69}" dt="2020-06-27T13:56:37.114" v="1993" actId="478"/>
          <ac:picMkLst>
            <pc:docMk/>
            <pc:sldMk cId="1217292589" sldId="269"/>
            <ac:picMk id="8" creationId="{A1645870-F026-2D43-8021-6335328180DE}"/>
          </ac:picMkLst>
        </pc:picChg>
      </pc:sldChg>
      <pc:sldChg chg="add del">
        <pc:chgData name="Han Chaolin" userId="9a087f1af566bbf7" providerId="LiveId" clId="{A0932F90-726B-F542-B58E-6330B6C27F69}" dt="2020-06-27T13:55:28.732" v="1980" actId="2696"/>
        <pc:sldMkLst>
          <pc:docMk/>
          <pc:sldMk cId="95144045" sldId="270"/>
        </pc:sldMkLst>
      </pc:sldChg>
      <pc:sldChg chg="add ord">
        <pc:chgData name="Han Chaolin" userId="9a087f1af566bbf7" providerId="LiveId" clId="{A0932F90-726B-F542-B58E-6330B6C27F69}" dt="2020-07-23T16:07:11.744" v="2486" actId="20578"/>
        <pc:sldMkLst>
          <pc:docMk/>
          <pc:sldMk cId="2238397486" sldId="270"/>
        </pc:sldMkLst>
      </pc:sldChg>
      <pc:sldChg chg="addSp delSp modSp add">
        <pc:chgData name="Han Chaolin" userId="9a087f1af566bbf7" providerId="LiveId" clId="{A0932F90-726B-F542-B58E-6330B6C27F69}" dt="2020-06-28T21:37:37.670" v="2181" actId="20577"/>
        <pc:sldMkLst>
          <pc:docMk/>
          <pc:sldMk cId="2672263097" sldId="271"/>
        </pc:sldMkLst>
        <pc:spChg chg="add mod">
          <ac:chgData name="Han Chaolin" userId="9a087f1af566bbf7" providerId="LiveId" clId="{A0932F90-726B-F542-B58E-6330B6C27F69}" dt="2020-06-28T21:37:37.670" v="2181" actId="20577"/>
          <ac:spMkLst>
            <pc:docMk/>
            <pc:sldMk cId="2672263097" sldId="271"/>
            <ac:spMk id="2" creationId="{CBCCCBB6-E574-D048-9FD9-EA301B1D2D1E}"/>
          </ac:spMkLst>
        </pc:spChg>
        <pc:spChg chg="mod">
          <ac:chgData name="Han Chaolin" userId="9a087f1af566bbf7" providerId="LiveId" clId="{A0932F90-726B-F542-B58E-6330B6C27F69}" dt="2020-06-28T21:30:21.001" v="2142" actId="164"/>
          <ac:spMkLst>
            <pc:docMk/>
            <pc:sldMk cId="2672263097" sldId="271"/>
            <ac:spMk id="5" creationId="{6C64091C-6051-8241-A16C-30C8D1CFFD9D}"/>
          </ac:spMkLst>
        </pc:spChg>
        <pc:spChg chg="del mod">
          <ac:chgData name="Han Chaolin" userId="9a087f1af566bbf7" providerId="LiveId" clId="{A0932F90-726B-F542-B58E-6330B6C27F69}" dt="2020-06-28T15:13:25.108" v="2078" actId="478"/>
          <ac:spMkLst>
            <pc:docMk/>
            <pc:sldMk cId="2672263097" sldId="271"/>
            <ac:spMk id="7" creationId="{6EF1352E-366F-2B4C-ADBC-BC8E66E34B8E}"/>
          </ac:spMkLst>
        </pc:spChg>
        <pc:grpChg chg="add mod">
          <ac:chgData name="Han Chaolin" userId="9a087f1af566bbf7" providerId="LiveId" clId="{A0932F90-726B-F542-B58E-6330B6C27F69}" dt="2020-06-28T21:30:21.001" v="2142" actId="164"/>
          <ac:grpSpMkLst>
            <pc:docMk/>
            <pc:sldMk cId="2672263097" sldId="271"/>
            <ac:grpSpMk id="3" creationId="{13E53741-23B2-A44E-8C0A-FF035DB732DC}"/>
          </ac:grpSpMkLst>
        </pc:grpChg>
        <pc:picChg chg="mod">
          <ac:chgData name="Han Chaolin" userId="9a087f1af566bbf7" providerId="LiveId" clId="{A0932F90-726B-F542-B58E-6330B6C27F69}" dt="2020-06-28T21:30:21.001" v="2142" actId="164"/>
          <ac:picMkLst>
            <pc:docMk/>
            <pc:sldMk cId="2672263097" sldId="271"/>
            <ac:picMk id="4" creationId="{82E4BE9F-7EC2-B549-BEA1-DE8F68DC4F80}"/>
          </ac:picMkLst>
        </pc:picChg>
        <pc:picChg chg="del mod">
          <ac:chgData name="Han Chaolin" userId="9a087f1af566bbf7" providerId="LiveId" clId="{A0932F90-726B-F542-B58E-6330B6C27F69}" dt="2020-06-28T15:13:22.629" v="2077" actId="478"/>
          <ac:picMkLst>
            <pc:docMk/>
            <pc:sldMk cId="2672263097" sldId="271"/>
            <ac:picMk id="6" creationId="{33803641-6776-0A4D-AE12-04F9227C7459}"/>
          </ac:picMkLst>
        </pc:picChg>
      </pc:sldChg>
      <pc:sldChg chg="addSp modSp add">
        <pc:chgData name="Han Chaolin" userId="9a087f1af566bbf7" providerId="LiveId" clId="{A0932F90-726B-F542-B58E-6330B6C27F69}" dt="2020-06-28T15:50:59.247" v="2140" actId="20577"/>
        <pc:sldMkLst>
          <pc:docMk/>
          <pc:sldMk cId="1222374686" sldId="272"/>
        </pc:sldMkLst>
        <pc:spChg chg="add mod">
          <ac:chgData name="Han Chaolin" userId="9a087f1af566bbf7" providerId="LiveId" clId="{A0932F90-726B-F542-B58E-6330B6C27F69}" dt="2020-06-28T15:50:45.317" v="2132" actId="1076"/>
          <ac:spMkLst>
            <pc:docMk/>
            <pc:sldMk cId="1222374686" sldId="272"/>
            <ac:spMk id="2" creationId="{3805FC67-AB4C-EF42-91F4-3F01986B6F3C}"/>
          </ac:spMkLst>
        </pc:spChg>
        <pc:spChg chg="mod">
          <ac:chgData name="Han Chaolin" userId="9a087f1af566bbf7" providerId="LiveId" clId="{A0932F90-726B-F542-B58E-6330B6C27F69}" dt="2020-06-28T15:45:55.134" v="2096" actId="20577"/>
          <ac:spMkLst>
            <pc:docMk/>
            <pc:sldMk cId="1222374686" sldId="272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8T15:49:13.386" v="2105"/>
          <ac:spMkLst>
            <pc:docMk/>
            <pc:sldMk cId="1222374686" sldId="272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8T15:50:59.247" v="2140" actId="20577"/>
          <ac:spMkLst>
            <pc:docMk/>
            <pc:sldMk cId="1222374686" sldId="272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8T15:45:25.040" v="2086" actId="14826"/>
          <ac:picMkLst>
            <pc:docMk/>
            <pc:sldMk cId="1222374686" sldId="272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8T15:47:19.286" v="2099" actId="14826"/>
          <ac:picMkLst>
            <pc:docMk/>
            <pc:sldMk cId="1222374686" sldId="272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8T15:50:06.497" v="2106" actId="14826"/>
          <ac:picMkLst>
            <pc:docMk/>
            <pc:sldMk cId="1222374686" sldId="272"/>
            <ac:picMk id="8" creationId="{A1645870-F026-2D43-8021-6335328180DE}"/>
          </ac:picMkLst>
        </pc:picChg>
      </pc:sldChg>
      <pc:sldChg chg="addSp delSp modSp add mod">
        <pc:chgData name="Han Chaolin" userId="9a087f1af566bbf7" providerId="LiveId" clId="{A0932F90-726B-F542-B58E-6330B6C27F69}" dt="2020-07-02T19:51:28.174" v="2219" actId="1076"/>
        <pc:sldMkLst>
          <pc:docMk/>
          <pc:sldMk cId="315726213" sldId="273"/>
        </pc:sldMkLst>
        <pc:spChg chg="mod">
          <ac:chgData name="Han Chaolin" userId="9a087f1af566bbf7" providerId="LiveId" clId="{A0932F90-726B-F542-B58E-6330B6C27F69}" dt="2020-07-02T19:51:09.777" v="2211" actId="20577"/>
          <ac:spMkLst>
            <pc:docMk/>
            <pc:sldMk cId="315726213" sldId="273"/>
            <ac:spMk id="2" creationId="{40ADDF68-2D3C-B943-A33C-813A5219F886}"/>
          </ac:spMkLst>
        </pc:spChg>
        <pc:spChg chg="del mod">
          <ac:chgData name="Han Chaolin" userId="9a087f1af566bbf7" providerId="LiveId" clId="{A0932F90-726B-F542-B58E-6330B6C27F69}" dt="2020-07-02T19:51:15.650" v="2214" actId="478"/>
          <ac:spMkLst>
            <pc:docMk/>
            <pc:sldMk cId="315726213" sldId="273"/>
            <ac:spMk id="3" creationId="{C5FA565F-6737-F746-9B2B-36678322B6E3}"/>
          </ac:spMkLst>
        </pc:spChg>
        <pc:spChg chg="add del mod">
          <ac:chgData name="Han Chaolin" userId="9a087f1af566bbf7" providerId="LiveId" clId="{A0932F90-726B-F542-B58E-6330B6C27F69}" dt="2020-07-02T19:51:18.617" v="2216"/>
          <ac:spMkLst>
            <pc:docMk/>
            <pc:sldMk cId="315726213" sldId="273"/>
            <ac:spMk id="4" creationId="{FCC16705-B6F3-7143-9529-45E142C0BC20}"/>
          </ac:spMkLst>
        </pc:spChg>
        <pc:picChg chg="add mod">
          <ac:chgData name="Han Chaolin" userId="9a087f1af566bbf7" providerId="LiveId" clId="{A0932F90-726B-F542-B58E-6330B6C27F69}" dt="2020-07-02T19:51:28.174" v="2219" actId="1076"/>
          <ac:picMkLst>
            <pc:docMk/>
            <pc:sldMk cId="315726213" sldId="273"/>
            <ac:picMk id="6" creationId="{735B31E4-3A7E-9D43-8730-FA8B4CC2CC6F}"/>
          </ac:picMkLst>
        </pc:picChg>
      </pc:sldChg>
      <pc:sldChg chg="addSp delSp modSp add mod">
        <pc:chgData name="Han Chaolin" userId="9a087f1af566bbf7" providerId="LiveId" clId="{A0932F90-726B-F542-B58E-6330B6C27F69}" dt="2020-07-19T16:18:04.819" v="2471" actId="20577"/>
        <pc:sldMkLst>
          <pc:docMk/>
          <pc:sldMk cId="796589482" sldId="274"/>
        </pc:sldMkLst>
        <pc:spChg chg="mod">
          <ac:chgData name="Han Chaolin" userId="9a087f1af566bbf7" providerId="LiveId" clId="{A0932F90-726B-F542-B58E-6330B6C27F69}" dt="2020-07-19T16:18:04.819" v="2471" actId="20577"/>
          <ac:spMkLst>
            <pc:docMk/>
            <pc:sldMk cId="796589482" sldId="274"/>
            <ac:spMk id="2" creationId="{5CA1EBD4-3E36-6145-B93D-CAD6B135CB06}"/>
          </ac:spMkLst>
        </pc:spChg>
        <pc:spChg chg="del">
          <ac:chgData name="Han Chaolin" userId="9a087f1af566bbf7" providerId="LiveId" clId="{A0932F90-726B-F542-B58E-6330B6C27F69}" dt="2020-07-18T17:37:34.801" v="2226" actId="478"/>
          <ac:spMkLst>
            <pc:docMk/>
            <pc:sldMk cId="796589482" sldId="274"/>
            <ac:spMk id="3" creationId="{78193DD7-6F0D-ED46-BFC3-1EE231A4B50A}"/>
          </ac:spMkLst>
        </pc:spChg>
        <pc:graphicFrameChg chg="add mod">
          <ac:chgData name="Han Chaolin" userId="9a087f1af566bbf7" providerId="LiveId" clId="{A0932F90-726B-F542-B58E-6330B6C27F69}" dt="2020-07-18T17:38:00.999" v="2229"/>
          <ac:graphicFrameMkLst>
            <pc:docMk/>
            <pc:sldMk cId="796589482" sldId="274"/>
            <ac:graphicFrameMk id="4" creationId="{CEB74986-838D-0A4B-9B8B-DB6B292133B5}"/>
          </ac:graphicFrameMkLst>
        </pc:graphicFrameChg>
        <pc:graphicFrameChg chg="add mod">
          <ac:chgData name="Han Chaolin" userId="9a087f1af566bbf7" providerId="LiveId" clId="{A0932F90-726B-F542-B58E-6330B6C27F69}" dt="2020-07-18T17:38:21.135" v="2235"/>
          <ac:graphicFrameMkLst>
            <pc:docMk/>
            <pc:sldMk cId="796589482" sldId="274"/>
            <ac:graphicFrameMk id="6" creationId="{0D96ACFA-8341-514C-897E-835827488179}"/>
          </ac:graphicFrameMkLst>
        </pc:graphicFrameChg>
        <pc:graphicFrameChg chg="add mod">
          <ac:chgData name="Han Chaolin" userId="9a087f1af566bbf7" providerId="LiveId" clId="{A0932F90-726B-F542-B58E-6330B6C27F69}" dt="2020-07-18T17:38:49.320" v="2243"/>
          <ac:graphicFrameMkLst>
            <pc:docMk/>
            <pc:sldMk cId="796589482" sldId="274"/>
            <ac:graphicFrameMk id="8" creationId="{7C7D5991-9B0D-C440-92D7-F202270DF47D}"/>
          </ac:graphicFrameMkLst>
        </pc:graphicFrameChg>
        <pc:graphicFrameChg chg="add mod">
          <ac:chgData name="Han Chaolin" userId="9a087f1af566bbf7" providerId="LiveId" clId="{A0932F90-726B-F542-B58E-6330B6C27F69}" dt="2020-07-18T17:39:30.738" v="2253"/>
          <ac:graphicFrameMkLst>
            <pc:docMk/>
            <pc:sldMk cId="796589482" sldId="274"/>
            <ac:graphicFrameMk id="10" creationId="{E8D6B003-6ACB-6442-B5C7-5AC1A04F1D93}"/>
          </ac:graphicFrameMkLst>
        </pc:graphicFrameChg>
        <pc:graphicFrameChg chg="add mod">
          <ac:chgData name="Han Chaolin" userId="9a087f1af566bbf7" providerId="LiveId" clId="{A0932F90-726B-F542-B58E-6330B6C27F69}" dt="2020-07-18T17:39:54.521" v="2258"/>
          <ac:graphicFrameMkLst>
            <pc:docMk/>
            <pc:sldMk cId="796589482" sldId="274"/>
            <ac:graphicFrameMk id="12" creationId="{3872D6E1-767C-0D42-8EA9-A7661F69EA34}"/>
          </ac:graphicFrameMkLst>
        </pc:graphicFrameChg>
        <pc:picChg chg="add mod">
          <ac:chgData name="Han Chaolin" userId="9a087f1af566bbf7" providerId="LiveId" clId="{A0932F90-726B-F542-B58E-6330B6C27F69}" dt="2020-07-18T17:38:59.326" v="2247" actId="1076"/>
          <ac:picMkLst>
            <pc:docMk/>
            <pc:sldMk cId="796589482" sldId="274"/>
            <ac:picMk id="5" creationId="{EC7F1CD8-2943-2A45-A1F9-EB37F2F94A54}"/>
          </ac:picMkLst>
        </pc:picChg>
        <pc:picChg chg="add mod">
          <ac:chgData name="Han Chaolin" userId="9a087f1af566bbf7" providerId="LiveId" clId="{A0932F90-726B-F542-B58E-6330B6C27F69}" dt="2020-07-18T17:39:08.648" v="2249" actId="1076"/>
          <ac:picMkLst>
            <pc:docMk/>
            <pc:sldMk cId="796589482" sldId="274"/>
            <ac:picMk id="7" creationId="{9698A714-24B1-994F-A28E-8D21D024B660}"/>
          </ac:picMkLst>
        </pc:picChg>
        <pc:picChg chg="add mod">
          <ac:chgData name="Han Chaolin" userId="9a087f1af566bbf7" providerId="LiveId" clId="{A0932F90-726B-F542-B58E-6330B6C27F69}" dt="2020-07-18T17:39:13.973" v="2250" actId="1076"/>
          <ac:picMkLst>
            <pc:docMk/>
            <pc:sldMk cId="796589482" sldId="274"/>
            <ac:picMk id="9" creationId="{FB857F77-3C42-D64F-8261-2E38F094ACE1}"/>
          </ac:picMkLst>
        </pc:picChg>
        <pc:picChg chg="add mod">
          <ac:chgData name="Han Chaolin" userId="9a087f1af566bbf7" providerId="LiveId" clId="{A0932F90-726B-F542-B58E-6330B6C27F69}" dt="2020-07-18T17:39:34.016" v="2255" actId="1076"/>
          <ac:picMkLst>
            <pc:docMk/>
            <pc:sldMk cId="796589482" sldId="274"/>
            <ac:picMk id="11" creationId="{BE520F88-0FFC-064D-84E4-3EFCB92BEDB6}"/>
          </ac:picMkLst>
        </pc:picChg>
        <pc:picChg chg="add mod">
          <ac:chgData name="Han Chaolin" userId="9a087f1af566bbf7" providerId="LiveId" clId="{A0932F90-726B-F542-B58E-6330B6C27F69}" dt="2020-07-18T17:39:58.017" v="2260" actId="1076"/>
          <ac:picMkLst>
            <pc:docMk/>
            <pc:sldMk cId="796589482" sldId="274"/>
            <ac:picMk id="13" creationId="{C3482A2A-D7A8-2B45-9E72-6B132D75BEE2}"/>
          </ac:picMkLst>
        </pc:picChg>
      </pc:sldChg>
      <pc:sldChg chg="addSp delSp modSp add mod">
        <pc:chgData name="Han Chaolin" userId="9a087f1af566bbf7" providerId="LiveId" clId="{A0932F90-726B-F542-B58E-6330B6C27F69}" dt="2020-07-29T18:18:38.216" v="2494" actId="20577"/>
        <pc:sldMkLst>
          <pc:docMk/>
          <pc:sldMk cId="1515409352" sldId="275"/>
        </pc:sldMkLst>
        <pc:spChg chg="mod">
          <ac:chgData name="Han Chaolin" userId="9a087f1af566bbf7" providerId="LiveId" clId="{A0932F90-726B-F542-B58E-6330B6C27F69}" dt="2020-07-19T16:18:12.733" v="2472"/>
          <ac:spMkLst>
            <pc:docMk/>
            <pc:sldMk cId="1515409352" sldId="275"/>
            <ac:spMk id="2" creationId="{502FB35A-F0E2-3448-94A1-926530C5375A}"/>
          </ac:spMkLst>
        </pc:spChg>
        <pc:spChg chg="del">
          <ac:chgData name="Han Chaolin" userId="9a087f1af566bbf7" providerId="LiveId" clId="{A0932F90-726B-F542-B58E-6330B6C27F69}" dt="2020-07-18T17:40:10.545" v="2265" actId="478"/>
          <ac:spMkLst>
            <pc:docMk/>
            <pc:sldMk cId="1515409352" sldId="275"/>
            <ac:spMk id="3" creationId="{1A0BF4A9-844E-E442-B7CC-A79752E238E2}"/>
          </ac:spMkLst>
        </pc:spChg>
        <pc:spChg chg="add mod">
          <ac:chgData name="Han Chaolin" userId="9a087f1af566bbf7" providerId="LiveId" clId="{A0932F90-726B-F542-B58E-6330B6C27F69}" dt="2020-07-29T18:18:38.216" v="2494" actId="20577"/>
          <ac:spMkLst>
            <pc:docMk/>
            <pc:sldMk cId="1515409352" sldId="275"/>
            <ac:spMk id="6" creationId="{7BF334F2-807E-0D49-927C-3ECF411A33C0}"/>
          </ac:spMkLst>
        </pc:spChg>
        <pc:spChg chg="add mod">
          <ac:chgData name="Han Chaolin" userId="9a087f1af566bbf7" providerId="LiveId" clId="{A0932F90-726B-F542-B58E-6330B6C27F69}" dt="2020-07-19T16:18:30.912" v="2485" actId="313"/>
          <ac:spMkLst>
            <pc:docMk/>
            <pc:sldMk cId="1515409352" sldId="275"/>
            <ac:spMk id="7" creationId="{ABDCCE19-68B0-DB4A-B7A6-0CF642F76D53}"/>
          </ac:spMkLst>
        </pc:spChg>
        <pc:graphicFrameChg chg="add mod">
          <ac:chgData name="Han Chaolin" userId="9a087f1af566bbf7" providerId="LiveId" clId="{A0932F90-726B-F542-B58E-6330B6C27F69}" dt="2020-07-18T17:40:24.106" v="2268"/>
          <ac:graphicFrameMkLst>
            <pc:docMk/>
            <pc:sldMk cId="1515409352" sldId="275"/>
            <ac:graphicFrameMk id="4" creationId="{6EF30AD6-DFB6-2341-9F72-198752FDFD90}"/>
          </ac:graphicFrameMkLst>
        </pc:graphicFrameChg>
        <pc:picChg chg="add mod">
          <ac:chgData name="Han Chaolin" userId="9a087f1af566bbf7" providerId="LiveId" clId="{A0932F90-726B-F542-B58E-6330B6C27F69}" dt="2020-07-18T17:40:28.870" v="2271" actId="14100"/>
          <ac:picMkLst>
            <pc:docMk/>
            <pc:sldMk cId="1515409352" sldId="275"/>
            <ac:picMk id="5" creationId="{B8164589-3BE6-8A4E-B1D6-57B19F697977}"/>
          </ac:picMkLst>
        </pc:picChg>
      </pc:sldChg>
      <pc:sldChg chg="addSp delSp modSp add mod">
        <pc:chgData name="Han Chaolin" userId="9a087f1af566bbf7" providerId="LiveId" clId="{A0932F90-726B-F542-B58E-6330B6C27F69}" dt="2020-08-01T14:38:01.719" v="2504" actId="1076"/>
        <pc:sldMkLst>
          <pc:docMk/>
          <pc:sldMk cId="3110922819" sldId="276"/>
        </pc:sldMkLst>
        <pc:spChg chg="del">
          <ac:chgData name="Han Chaolin" userId="9a087f1af566bbf7" providerId="LiveId" clId="{A0932F90-726B-F542-B58E-6330B6C27F69}" dt="2020-08-01T14:37:43.905" v="2498" actId="478"/>
          <ac:spMkLst>
            <pc:docMk/>
            <pc:sldMk cId="3110922819" sldId="276"/>
            <ac:spMk id="2" creationId="{AAA847AE-CBBA-FC4C-94A5-B2D9F6C62ED3}"/>
          </ac:spMkLst>
        </pc:spChg>
        <pc:spChg chg="del">
          <ac:chgData name="Han Chaolin" userId="9a087f1af566bbf7" providerId="LiveId" clId="{A0932F90-726B-F542-B58E-6330B6C27F69}" dt="2020-08-01T14:37:43.905" v="2498" actId="478"/>
          <ac:spMkLst>
            <pc:docMk/>
            <pc:sldMk cId="3110922819" sldId="276"/>
            <ac:spMk id="3" creationId="{11ADDF3A-DA2F-EB4B-85EB-641EE38B8C80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6" creationId="{280B962A-0FE3-4C44-BA68-DC1516DB8F53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7" creationId="{9CD8ED61-842C-8E4B-9EFD-160A6DAE42F1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8" creationId="{3D6DA0D1-F417-D345-9939-ADAAD7B87355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9" creationId="{CDEBA19C-131D-F742-BEF0-A280D654701A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10" creationId="{7FC592BD-6314-C04B-8CA2-CAF38B94D9FD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11" creationId="{57ECA7BC-1B94-E24B-B312-2BEACB56AF26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12" creationId="{B4739D5B-637A-A241-A286-BDDAB13C09DD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13" creationId="{9097655D-2B6E-6F41-ACAB-D9EC8427F360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14" creationId="{F45FA89D-933C-C440-B03E-288F296B1BD7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16" creationId="{5F53AE9C-5F0A-1F4B-9DE0-1BB8F6013234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17" creationId="{7A9256E5-D25F-F64E-8B87-2B2E45342DD4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18" creationId="{757AA6FE-FA6C-2040-9CF9-49B13CBA10FE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19" creationId="{41B930F2-5CE7-9D45-8183-93C9AF32F581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20" creationId="{DE217D87-C82B-704E-8D52-243B48B25E0F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21" creationId="{25A854A5-45F5-3A43-AE2F-E0119622E6E1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22" creationId="{B800FAB1-8837-5B4E-92D8-DAB508A74CD1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23" creationId="{915CFBFD-5909-FA41-8F35-83BD862E93B0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24" creationId="{F3F4C4DB-0151-614A-B4D4-F6118314DA7A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25" creationId="{DB5DC8C4-A13E-A345-96F8-78F890A7D638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26" creationId="{C2B8DAEA-DED3-3441-8D16-653FBC67FA30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27" creationId="{BCF89BB9-8706-9745-8C69-2F14120F08A0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28" creationId="{91EB4F49-46BB-BD4D-B5F6-B215CA0F5D45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29" creationId="{4991EEC8-56F7-E847-BB3E-FFC655729275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30" creationId="{945239A3-CE9C-864B-B9DB-C03E8B5A4B1E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31" creationId="{33ED28A1-E5B6-5942-B01F-9F32E723BB8A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32" creationId="{F2C752DC-EDD7-F34A-B6F2-9B11CB773A6D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34" creationId="{E885A651-4A90-0843-9DC8-9FC645429A77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35" creationId="{F8DA150E-FE50-1344-92CC-4F672DF2683D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36" creationId="{934DAC89-1206-1341-BD30-ED250934C2DE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37" creationId="{0EBA6655-F46E-144D-87D7-51BC0566F830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38" creationId="{AF9A3C9C-DD24-C145-8385-E3948C6FA901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39" creationId="{CD847563-CE69-6547-A9CF-DD87D7C25448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40" creationId="{C2D92443-751F-414F-9F48-8EDE3610726F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41" creationId="{5A6F621C-FE28-E348-9D52-D4074BDFA326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42" creationId="{FF27382A-425D-B249-9BB0-C38610B818B6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43" creationId="{101EC05E-7FAE-324F-B717-AD31996D40DC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44" creationId="{04BDD876-17CA-A248-AA32-E1E2035D1A43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45" creationId="{B3B89B32-309D-C74B-A1AF-2B71AF51682C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46" creationId="{5528488E-DF98-B34F-BBDF-3DE2755FB029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47" creationId="{1CB3F3A9-4043-1C40-A235-7717F01A5AAE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48" creationId="{69D9423F-3F15-5A4E-A26C-6A3EB2A9E5C3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49" creationId="{D64B46DC-E821-DE4E-97E0-1DD9DCAE512D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50" creationId="{AE37CE7F-2565-1B4D-9561-660ADC0ED926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51" creationId="{4005A260-1F88-E84D-9F99-B080E659525B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57" creationId="{034B5A1C-8C5C-5040-BD99-7F27D8BD79FD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58" creationId="{6023A645-8BBB-1048-BC54-FC0FFD0F278E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59" creationId="{7F6CA43F-9A81-1540-B6E2-33A084592081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60" creationId="{77D3E762-A872-B14F-828A-605B36BDDC70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61" creationId="{D164FA47-FBE8-4240-B317-A4F9154C42DC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62" creationId="{DC7484B8-3478-4C44-AB2E-D2D757475D28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63" creationId="{AACDDD49-FCCB-AE43-8A01-5FDA65F2C841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65" creationId="{09EDEBCB-742C-6845-B9AD-2AE0849D853F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66" creationId="{E1BBB4B0-8E9F-F64C-9A06-8B6B6E96074D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67" creationId="{7ECA1447-B402-DD4F-A3D6-10C4E29327A4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69" creationId="{971F5147-DF9A-8F4E-ABA7-A0B95D574B40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70" creationId="{F7AF4F01-54AC-9E49-936B-CD078567043E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71" creationId="{F0C505ED-2FC1-FB4F-A354-87701E0CDF52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73" creationId="{1960DC61-8E5D-FC4D-8354-91995425D4A7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74" creationId="{5A809AFE-F6FD-9540-9BC5-DE43613F209B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75" creationId="{4D76E929-EC94-8246-8A0B-3ABBD2D5EE64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76" creationId="{5C9B7998-1510-934E-9D4E-69796E2BA1D7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77" creationId="{AF21CC28-4F36-1646-97CE-9513DDCF9E51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78" creationId="{209ABE96-D809-4F4E-BE6A-DA7C6121F150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79" creationId="{0590DECF-7613-CD4F-B5E5-083CC8641C87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80" creationId="{77067C66-8B56-AF49-8190-36B1C54A4318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81" creationId="{0CDAE9C0-E06C-864D-8D94-1D10E63A488D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83" creationId="{4A42A7CC-9EEF-EC4F-911E-87D3CA7277FF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84" creationId="{7F5844AD-0976-FC46-8E94-10049FB3D9A2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85" creationId="{22A35A4D-23B9-0942-8F27-676E82AFBDBD}"/>
          </ac:spMkLst>
        </pc:spChg>
        <pc:spChg chg="mod">
          <ac:chgData name="Han Chaolin" userId="9a087f1af566bbf7" providerId="LiveId" clId="{A0932F90-726B-F542-B58E-6330B6C27F69}" dt="2020-08-01T14:37:45.271" v="2499"/>
          <ac:spMkLst>
            <pc:docMk/>
            <pc:sldMk cId="3110922819" sldId="276"/>
            <ac:spMk id="86" creationId="{88393EFB-4686-5E4F-B112-D128FD86F3F2}"/>
          </ac:spMkLst>
        </pc:spChg>
        <pc:grpChg chg="add mod">
          <ac:chgData name="Han Chaolin" userId="9a087f1af566bbf7" providerId="LiveId" clId="{A0932F90-726B-F542-B58E-6330B6C27F69}" dt="2020-08-01T14:38:01.719" v="2504" actId="1076"/>
          <ac:grpSpMkLst>
            <pc:docMk/>
            <pc:sldMk cId="3110922819" sldId="276"/>
            <ac:grpSpMk id="4" creationId="{1DC5767E-C5BE-3E46-BF50-C2C788D3736B}"/>
          </ac:grpSpMkLst>
        </pc:grpChg>
        <pc:grpChg chg="mod">
          <ac:chgData name="Han Chaolin" userId="9a087f1af566bbf7" providerId="LiveId" clId="{A0932F90-726B-F542-B58E-6330B6C27F69}" dt="2020-08-01T14:37:45.271" v="2499"/>
          <ac:grpSpMkLst>
            <pc:docMk/>
            <pc:sldMk cId="3110922819" sldId="276"/>
            <ac:grpSpMk id="5" creationId="{DE679E17-B00C-6245-96D4-D5812F7CF372}"/>
          </ac:grpSpMkLst>
        </pc:grpChg>
        <pc:cxnChg chg="mod">
          <ac:chgData name="Han Chaolin" userId="9a087f1af566bbf7" providerId="LiveId" clId="{A0932F90-726B-F542-B58E-6330B6C27F69}" dt="2020-08-01T14:37:45.271" v="2499"/>
          <ac:cxnSpMkLst>
            <pc:docMk/>
            <pc:sldMk cId="3110922819" sldId="276"/>
            <ac:cxnSpMk id="15" creationId="{FAA3541D-2A80-C04E-B60B-003BB0214939}"/>
          </ac:cxnSpMkLst>
        </pc:cxnChg>
        <pc:cxnChg chg="mod">
          <ac:chgData name="Han Chaolin" userId="9a087f1af566bbf7" providerId="LiveId" clId="{A0932F90-726B-F542-B58E-6330B6C27F69}" dt="2020-08-01T14:37:45.271" v="2499"/>
          <ac:cxnSpMkLst>
            <pc:docMk/>
            <pc:sldMk cId="3110922819" sldId="276"/>
            <ac:cxnSpMk id="33" creationId="{9DC19680-1B0B-4D44-BFB3-F727FEA3AE70}"/>
          </ac:cxnSpMkLst>
        </pc:cxnChg>
        <pc:cxnChg chg="mod">
          <ac:chgData name="Han Chaolin" userId="9a087f1af566bbf7" providerId="LiveId" clId="{A0932F90-726B-F542-B58E-6330B6C27F69}" dt="2020-08-01T14:37:45.271" v="2499"/>
          <ac:cxnSpMkLst>
            <pc:docMk/>
            <pc:sldMk cId="3110922819" sldId="276"/>
            <ac:cxnSpMk id="52" creationId="{B636E9BA-9887-694D-BE49-180CC225BF72}"/>
          </ac:cxnSpMkLst>
        </pc:cxnChg>
        <pc:cxnChg chg="mod">
          <ac:chgData name="Han Chaolin" userId="9a087f1af566bbf7" providerId="LiveId" clId="{A0932F90-726B-F542-B58E-6330B6C27F69}" dt="2020-08-01T14:37:45.271" v="2499"/>
          <ac:cxnSpMkLst>
            <pc:docMk/>
            <pc:sldMk cId="3110922819" sldId="276"/>
            <ac:cxnSpMk id="53" creationId="{7A834ADB-1D4E-DF47-85CA-9086A44170DA}"/>
          </ac:cxnSpMkLst>
        </pc:cxnChg>
        <pc:cxnChg chg="mod">
          <ac:chgData name="Han Chaolin" userId="9a087f1af566bbf7" providerId="LiveId" clId="{A0932F90-726B-F542-B58E-6330B6C27F69}" dt="2020-08-01T14:37:45.271" v="2499"/>
          <ac:cxnSpMkLst>
            <pc:docMk/>
            <pc:sldMk cId="3110922819" sldId="276"/>
            <ac:cxnSpMk id="54" creationId="{CD52F629-C05A-FA4B-BA0A-D8AC3F0E102B}"/>
          </ac:cxnSpMkLst>
        </pc:cxnChg>
        <pc:cxnChg chg="mod">
          <ac:chgData name="Han Chaolin" userId="9a087f1af566bbf7" providerId="LiveId" clId="{A0932F90-726B-F542-B58E-6330B6C27F69}" dt="2020-08-01T14:37:45.271" v="2499"/>
          <ac:cxnSpMkLst>
            <pc:docMk/>
            <pc:sldMk cId="3110922819" sldId="276"/>
            <ac:cxnSpMk id="55" creationId="{A0F4C158-98C3-8646-A967-3CFA4EE3B6D5}"/>
          </ac:cxnSpMkLst>
        </pc:cxnChg>
        <pc:cxnChg chg="mod">
          <ac:chgData name="Han Chaolin" userId="9a087f1af566bbf7" providerId="LiveId" clId="{A0932F90-726B-F542-B58E-6330B6C27F69}" dt="2020-08-01T14:37:45.271" v="2499"/>
          <ac:cxnSpMkLst>
            <pc:docMk/>
            <pc:sldMk cId="3110922819" sldId="276"/>
            <ac:cxnSpMk id="56" creationId="{2F99B664-9EE7-0F42-9402-21B8ACDE90D4}"/>
          </ac:cxnSpMkLst>
        </pc:cxnChg>
        <pc:cxnChg chg="mod">
          <ac:chgData name="Han Chaolin" userId="9a087f1af566bbf7" providerId="LiveId" clId="{A0932F90-726B-F542-B58E-6330B6C27F69}" dt="2020-08-01T14:37:45.271" v="2499"/>
          <ac:cxnSpMkLst>
            <pc:docMk/>
            <pc:sldMk cId="3110922819" sldId="276"/>
            <ac:cxnSpMk id="64" creationId="{29F5472C-3089-754C-80D1-2ECAE8EAD3A6}"/>
          </ac:cxnSpMkLst>
        </pc:cxnChg>
        <pc:cxnChg chg="mod">
          <ac:chgData name="Han Chaolin" userId="9a087f1af566bbf7" providerId="LiveId" clId="{A0932F90-726B-F542-B58E-6330B6C27F69}" dt="2020-08-01T14:37:45.271" v="2499"/>
          <ac:cxnSpMkLst>
            <pc:docMk/>
            <pc:sldMk cId="3110922819" sldId="276"/>
            <ac:cxnSpMk id="68" creationId="{665B25F6-E17C-F344-98A7-40E9934CC9E6}"/>
          </ac:cxnSpMkLst>
        </pc:cxnChg>
        <pc:cxnChg chg="mod">
          <ac:chgData name="Han Chaolin" userId="9a087f1af566bbf7" providerId="LiveId" clId="{A0932F90-726B-F542-B58E-6330B6C27F69}" dt="2020-08-01T14:37:45.271" v="2499"/>
          <ac:cxnSpMkLst>
            <pc:docMk/>
            <pc:sldMk cId="3110922819" sldId="276"/>
            <ac:cxnSpMk id="72" creationId="{CB11D4FB-389B-6547-B54F-0B7B76124F85}"/>
          </ac:cxnSpMkLst>
        </pc:cxnChg>
        <pc:cxnChg chg="mod">
          <ac:chgData name="Han Chaolin" userId="9a087f1af566bbf7" providerId="LiveId" clId="{A0932F90-726B-F542-B58E-6330B6C27F69}" dt="2020-08-01T14:37:45.271" v="2499"/>
          <ac:cxnSpMkLst>
            <pc:docMk/>
            <pc:sldMk cId="3110922819" sldId="276"/>
            <ac:cxnSpMk id="82" creationId="{BEF4D7B4-F2A6-2A46-8543-981EC5FF42E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D90C-42E0-2848-8718-B01C13A80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E6A72-FD6F-6543-9377-8EBED1FFF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FE655-888B-0A4A-9900-78D77EFB6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01/08/2020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A2FB9-4161-3A4E-AA7A-ED651447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8C488-9D66-EF4F-8EF7-033E20B9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97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F831-1F18-1843-BBD3-4453D6D4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D001A-ACE1-7845-BB35-6F3ADC2E4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AEFBD-6C7E-9F48-87DA-D488FAF8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01/08/2020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BFE8C-A0D5-334D-B201-FCA0F48F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D5F14-1378-5D41-B53A-E0236ABF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80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C25B2E-6D61-514E-A43C-7373B0C7A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7C891-ABAB-CA42-A45B-F4CC8B86A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B9609-E26C-064F-B87C-5EBAC90AA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01/08/2020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5DAD0-8E55-2644-BEF5-A77634CF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A2414-9769-9844-8EA0-E39A70AE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46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2B75-EBE6-154B-BFC4-5E1A32FF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95C8A-F0EF-0A41-B37A-98A1F7A23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2191B-5C1B-304C-8F9F-C1F9F8E27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01/08/2020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CDE04-8BF0-4A4E-918C-0CAFB549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25897-6DDC-C645-86A5-2362C909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78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D7C8-340F-5745-B997-5F6BF4228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8987C-0664-464F-9B25-E74681F9B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6C661-7B2B-3746-AA57-D0EF37D42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01/08/2020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2224C-B622-2C46-9578-18B700489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71FC3-5F7F-E148-98CA-1B273FB6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C492-7507-2B4A-9D95-FC935485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6E0B-DE9B-C14A-8E67-8EB4FF361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749E2-A850-3648-89D7-F52F29D62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8EAB-EE6B-4643-B224-1373056E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01/08/2020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B91AB-3FCA-AF4D-A29E-318167F9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97C4C-C651-1F40-8038-4ACF1B96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9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17D0-E0CF-C949-B50C-2E5C4AAA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E4A34-EE80-6641-9138-B97270172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1E503-3E00-DF4F-935C-666ABE379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AF352-F4C0-B64C-A3ED-76CE60562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65F23-F803-8446-9865-A94409AC0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0A76B2-D8F6-F84F-8A91-44D5E49E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01/08/2020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60C00-F485-E849-93B7-B29C1A55F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51B33-CE05-504D-9D01-AF53401A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126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FF16-959F-ED45-8D88-34794053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44416-A021-EF40-9CF3-2C2C77D0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01/08/2020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4C58FF-0621-0546-9918-5CE2328C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6C990-3BCF-2D43-8BBB-D746100E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15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B8815-7787-CE49-981E-2C658D0A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01/08/2020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DC94B-A20F-2E40-B928-3933A960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8C7FD-06D3-F74D-8A41-8E5B2C6E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76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6EF0-AC0A-404C-915F-CA1385C75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8271B-07F2-8241-BECA-4A9B23B7C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EC2DF-8210-3047-8E19-49A7A199C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CEBF3-1BD8-0648-AE69-B3555EF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01/08/2020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5A0A6-DD75-1F4D-98CD-69CDA003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8A08C-514E-C449-8599-969E16B4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4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E9DB-A3A2-454E-8992-87F20E74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54BB3E-E274-9B4C-879D-3E4200724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C2CD9-013B-1F4C-823D-0D5ED947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6156-C5B1-2941-9B41-8F0A9D41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01/08/2020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FF4AA-D03B-F74C-A935-665D2807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FA8AC-8BD9-3646-B996-0C25453D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23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B4AFB-F6EA-264A-9DB2-A3E70B70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8B100-6F89-5040-8A60-2DBFE7666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E90A4-EA58-EA4A-A29D-251AEDA75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3EFF2-A093-3C4B-BF00-C982ED6A3858}" type="datetimeFigureOut">
              <a:rPr lang="en-GB" smtClean="0"/>
              <a:t>01/08/2020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7982A-0017-4144-A413-72D2DC75F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F3F0E-54EF-BC4A-BF7B-E2DF3080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82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6BF8-241D-6446-BFEE-B7D37221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890691-1E2D-C045-B53C-441F220AD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943" y="1351492"/>
            <a:ext cx="6614525" cy="55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5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22.65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22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25]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</a:t>
            </a:r>
            <a:r>
              <a:rPr lang="en-US" altLang="zh-CN" dirty="0"/>
              <a:t> 26.49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19.73 </a:t>
            </a:r>
          </a:p>
        </p:txBody>
      </p:sp>
    </p:spTree>
    <p:extLst>
      <p:ext uri="{BB962C8B-B14F-4D97-AF65-F5344CB8AC3E}">
        <p14:creationId xmlns:p14="http://schemas.microsoft.com/office/powerpoint/2010/main" val="2771354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16059-BF30-A34C-AD86-C04D61133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685" y="3287018"/>
            <a:ext cx="4079602" cy="3059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D6B7F-47A1-614B-A237-7201B47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C28CF-FAA5-D14C-8781-A5B62EF263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176" y="1528483"/>
            <a:ext cx="4079601" cy="30597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F7C621-648D-6047-BD03-EB075A884351}"/>
              </a:ext>
            </a:extLst>
          </p:cNvPr>
          <p:cNvSpPr/>
          <p:nvPr/>
        </p:nvSpPr>
        <p:spPr>
          <a:xfrm>
            <a:off x="1486497" y="4723192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[1e-6, 75]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A639C-AB8C-AC49-9364-0507F8EF59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88686" y="0"/>
            <a:ext cx="4079601" cy="30597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F8C1-A0A2-7D46-8CD1-C6BD7D6F17FB}"/>
              </a:ext>
            </a:extLst>
          </p:cNvPr>
          <p:cNvSpPr/>
          <p:nvPr/>
        </p:nvSpPr>
        <p:spPr>
          <a:xfrm>
            <a:off x="7010832" y="3002435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[1e-6, 25]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5C0BDF-C81A-8A47-971A-A0B896556D7C}"/>
              </a:ext>
            </a:extLst>
          </p:cNvPr>
          <p:cNvSpPr/>
          <p:nvPr/>
        </p:nvSpPr>
        <p:spPr>
          <a:xfrm>
            <a:off x="7010831" y="6308209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</a:t>
            </a:r>
            <a:r>
              <a:rPr lang="en-GB"/>
              <a:t>, 50]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082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64BD-6D13-ED4A-8D9B-C11A6D98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188"/>
            <a:ext cx="10515600" cy="1325563"/>
          </a:xfrm>
        </p:spPr>
        <p:txBody>
          <a:bodyPr/>
          <a:lstStyle/>
          <a:p>
            <a:r>
              <a:rPr lang="en-GB" dirty="0"/>
              <a:t>Parameters’ estimation of the 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E732-A3AB-734D-B651-76A10A4F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575532"/>
            <a:ext cx="4134581" cy="43513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1400" dirty="0" err="1"/>
              <a:t>lambda_n</a:t>
            </a:r>
            <a:r>
              <a:rPr lang="en-GB" sz="1400" dirty="0"/>
              <a:t>,  [15.036, 16.148],  15.589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k_n_beta</a:t>
            </a:r>
            <a:r>
              <a:rPr lang="en-GB" sz="1400" dirty="0"/>
              <a:t>,  [0.027, 0.071],  0.050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mu_n</a:t>
            </a:r>
            <a:r>
              <a:rPr lang="en-GB" sz="1400" dirty="0"/>
              <a:t>,  [0.067, 0.128],  0.097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v_n_phi</a:t>
            </a:r>
            <a:r>
              <a:rPr lang="en-GB" sz="1400" dirty="0"/>
              <a:t>,  [0.132, 0.145],  0.139</a:t>
            </a:r>
          </a:p>
          <a:p>
            <a:pPr marL="0" indent="0">
              <a:lnSpc>
                <a:spcPct val="80000"/>
              </a:lnSpc>
              <a:buNone/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lambda_phi</a:t>
            </a:r>
            <a:r>
              <a:rPr lang="en-GB" sz="1400" dirty="0"/>
              <a:t>,  [0.067, 0.156],  0.115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k_phi_beta</a:t>
            </a:r>
            <a:r>
              <a:rPr lang="en-GB" sz="1400" dirty="0"/>
              <a:t>,  [0.109, 0.124],  0.117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mu_phi</a:t>
            </a:r>
            <a:r>
              <a:rPr lang="en-GB" sz="1400" dirty="0"/>
              <a:t>,  [0.034, 0.046],  0.040</a:t>
            </a:r>
          </a:p>
          <a:p>
            <a:pPr>
              <a:lnSpc>
                <a:spcPct val="80000"/>
              </a:lnSpc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s_beta_n</a:t>
            </a:r>
            <a:r>
              <a:rPr lang="en-GB" sz="1400" dirty="0"/>
              <a:t>,  [0.948, 1.227],  1.096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i_beta_phi</a:t>
            </a:r>
            <a:r>
              <a:rPr lang="en-GB" sz="1400" dirty="0"/>
              <a:t>,  [0.182, 0.266],  0.224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mu_beta</a:t>
            </a:r>
            <a:r>
              <a:rPr lang="en-GB" sz="1400" dirty="0"/>
              <a:t>,  [0.441, 0.518],  0.481</a:t>
            </a:r>
          </a:p>
          <a:p>
            <a:pPr>
              <a:lnSpc>
                <a:spcPct val="80000"/>
              </a:lnSpc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mu_alpha</a:t>
            </a:r>
            <a:r>
              <a:rPr lang="en-GB" sz="1400" dirty="0"/>
              <a:t>,  [1.817, 2.172],  1.995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s_alpha_phi</a:t>
            </a:r>
            <a:r>
              <a:rPr lang="en-GB" sz="1400" dirty="0"/>
              <a:t>,  [0.838, 1.053],  0.945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E47A-783C-2D48-948F-69FFE796A165}"/>
              </a:ext>
            </a:extLst>
          </p:cNvPr>
          <p:cNvSpPr txBox="1"/>
          <p:nvPr/>
        </p:nvSpPr>
        <p:spPr>
          <a:xfrm>
            <a:off x="1353714" y="6165055"/>
            <a:ext cx="314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1, log uniform </a:t>
            </a:r>
            <a:r>
              <a:rPr lang="en-GB" b="1" dirty="0"/>
              <a:t>[1e-6, 75]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24.23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60E4A-0804-6141-947E-631B255FFA25}"/>
              </a:ext>
            </a:extLst>
          </p:cNvPr>
          <p:cNvSpPr txBox="1">
            <a:spLocks/>
          </p:cNvSpPr>
          <p:nvPr/>
        </p:nvSpPr>
        <p:spPr>
          <a:xfrm>
            <a:off x="6731000" y="153113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 err="1"/>
              <a:t>lambda_n</a:t>
            </a:r>
            <a:r>
              <a:rPr lang="en-GB" sz="1500" dirty="0"/>
              <a:t>,  [12.679, 14.051],  13.296</a:t>
            </a:r>
          </a:p>
          <a:p>
            <a:r>
              <a:rPr lang="en-GB" sz="1500" dirty="0"/>
              <a:t>a,  [0.015, 0.020],  0.017</a:t>
            </a:r>
          </a:p>
          <a:p>
            <a:r>
              <a:rPr lang="en-GB" sz="1500" dirty="0" err="1"/>
              <a:t>k_n_beta</a:t>
            </a:r>
            <a:r>
              <a:rPr lang="en-GB" sz="1500" dirty="0"/>
              <a:t>,  [0.119, 0.358],  0.259</a:t>
            </a:r>
          </a:p>
          <a:p>
            <a:r>
              <a:rPr lang="en-GB" sz="1500" dirty="0" err="1"/>
              <a:t>mu_n</a:t>
            </a:r>
            <a:r>
              <a:rPr lang="en-GB" sz="1500" dirty="0"/>
              <a:t>,  [0.010, 0.024],  0.018</a:t>
            </a:r>
          </a:p>
          <a:p>
            <a:r>
              <a:rPr lang="en-GB" sz="1500" dirty="0" err="1"/>
              <a:t>v_n_phi</a:t>
            </a:r>
            <a:r>
              <a:rPr lang="en-GB" sz="1500" dirty="0"/>
              <a:t>,  [0.113, 0.144],  0.131</a:t>
            </a:r>
          </a:p>
          <a:p>
            <a:endParaRPr lang="en-GB" sz="1500" dirty="0"/>
          </a:p>
          <a:p>
            <a:r>
              <a:rPr lang="en-GB" sz="1500" dirty="0" err="1"/>
              <a:t>k_phi_beta</a:t>
            </a:r>
            <a:r>
              <a:rPr lang="en-GB" sz="1500" dirty="0"/>
              <a:t>,  [0.146, 0.166],  0.156</a:t>
            </a:r>
          </a:p>
          <a:p>
            <a:r>
              <a:rPr lang="en-GB" sz="1500" dirty="0" err="1"/>
              <a:t>mu_phi</a:t>
            </a:r>
            <a:r>
              <a:rPr lang="en-GB" sz="1500" dirty="0"/>
              <a:t>,  [0.028, 0.041],  0.035</a:t>
            </a:r>
          </a:p>
          <a:p>
            <a:endParaRPr lang="en-GB" sz="1500" dirty="0"/>
          </a:p>
          <a:p>
            <a:r>
              <a:rPr lang="en-GB" sz="1500" dirty="0" err="1"/>
              <a:t>s_beta_n</a:t>
            </a:r>
            <a:r>
              <a:rPr lang="en-GB" sz="1500" dirty="0"/>
              <a:t>,  [1.086, 1.317],  1.213</a:t>
            </a:r>
          </a:p>
          <a:p>
            <a:r>
              <a:rPr lang="en-GB" sz="1500" dirty="0" err="1"/>
              <a:t>mu_beta</a:t>
            </a:r>
            <a:r>
              <a:rPr lang="en-GB" sz="1500" dirty="0"/>
              <a:t>,  [1.167, 1.437],  1.315</a:t>
            </a:r>
          </a:p>
          <a:p>
            <a:endParaRPr lang="en-GB" sz="1500" dirty="0"/>
          </a:p>
          <a:p>
            <a:r>
              <a:rPr lang="en-GB" sz="1500" dirty="0" err="1"/>
              <a:t>mu_alpha</a:t>
            </a:r>
            <a:r>
              <a:rPr lang="en-GB" sz="1500" dirty="0"/>
              <a:t>,  [3.970, 7.225],  5.826</a:t>
            </a:r>
          </a:p>
          <a:p>
            <a:r>
              <a:rPr lang="en-GB" sz="1500" dirty="0" err="1"/>
              <a:t>s_alpha_phi</a:t>
            </a:r>
            <a:r>
              <a:rPr lang="en-GB" sz="1500" dirty="0"/>
              <a:t>,  [1.762, 2.953],  2.434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013F-97E5-AB4F-BC60-54254A4C7E18}"/>
              </a:ext>
            </a:extLst>
          </p:cNvPr>
          <p:cNvSpPr txBox="1"/>
          <p:nvPr/>
        </p:nvSpPr>
        <p:spPr>
          <a:xfrm>
            <a:off x="7121463" y="6074727"/>
            <a:ext cx="314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log uniform </a:t>
            </a:r>
            <a:r>
              <a:rPr lang="en-GB" b="1" dirty="0"/>
              <a:t>[1e-6, 25]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19.73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90C5-650A-A04E-B535-D88817588F4A}"/>
              </a:ext>
            </a:extLst>
          </p:cNvPr>
          <p:cNvSpPr txBox="1"/>
          <p:nvPr/>
        </p:nvSpPr>
        <p:spPr>
          <a:xfrm>
            <a:off x="609600" y="234526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dN</a:t>
            </a:r>
            <a:r>
              <a:rPr lang="en-GB" dirty="0"/>
              <a:t>/dt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30E9-414E-464A-AAAD-3F1E91CA8BF6}"/>
              </a:ext>
            </a:extLst>
          </p:cNvPr>
          <p:cNvSpPr txBox="1"/>
          <p:nvPr/>
        </p:nvSpPr>
        <p:spPr>
          <a:xfrm>
            <a:off x="608798" y="344386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dɸ</a:t>
            </a:r>
            <a:r>
              <a:rPr lang="en-GB" dirty="0"/>
              <a:t>/dt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C1535-3F24-5147-A14E-4704D0891EA8}"/>
              </a:ext>
            </a:extLst>
          </p:cNvPr>
          <p:cNvSpPr txBox="1"/>
          <p:nvPr/>
        </p:nvSpPr>
        <p:spPr>
          <a:xfrm>
            <a:off x="607997" y="454246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dβ/dt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79C17-8B17-8949-8607-1F50BADED29D}"/>
              </a:ext>
            </a:extLst>
          </p:cNvPr>
          <p:cNvSpPr txBox="1"/>
          <p:nvPr/>
        </p:nvSpPr>
        <p:spPr>
          <a:xfrm>
            <a:off x="607997" y="545639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l-GR" dirty="0"/>
              <a:t>α/</a:t>
            </a:r>
            <a:r>
              <a:rPr lang="en-GB" dirty="0"/>
              <a:t>dt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A96E5-22BC-F448-BD22-17FE2491A800}"/>
              </a:ext>
            </a:extLst>
          </p:cNvPr>
          <p:cNvSpPr txBox="1"/>
          <p:nvPr/>
        </p:nvSpPr>
        <p:spPr>
          <a:xfrm>
            <a:off x="1912208" y="1229271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7870A-26B0-164F-A04D-332777548ED0}"/>
              </a:ext>
            </a:extLst>
          </p:cNvPr>
          <p:cNvSpPr txBox="1"/>
          <p:nvPr/>
        </p:nvSpPr>
        <p:spPr>
          <a:xfrm>
            <a:off x="7034541" y="1206200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</p:spTree>
    <p:extLst>
      <p:ext uri="{BB962C8B-B14F-4D97-AF65-F5344CB8AC3E}">
        <p14:creationId xmlns:p14="http://schemas.microsoft.com/office/powerpoint/2010/main" val="977882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1F28-E038-9945-BA22-65FA412E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3A6CE-D778-ED41-9BBE-B84ED9F12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When using </a:t>
            </a:r>
            <a:r>
              <a:rPr lang="en-GB" b="1" dirty="0"/>
              <a:t>log uniform </a:t>
            </a:r>
            <a:r>
              <a:rPr lang="en-GB" dirty="0"/>
              <a:t>prior distribution, prior range does not affect the result much, the estimated values of parameter are smaller than ones from uniform distribution. The final epsilon (after 30 generations) </a:t>
            </a:r>
            <a:r>
              <a:rPr lang="el-GR" dirty="0"/>
              <a:t>ε</a:t>
            </a:r>
            <a:r>
              <a:rPr lang="en-GB" dirty="0"/>
              <a:t>_t is also smaller.</a:t>
            </a:r>
          </a:p>
          <a:p>
            <a:endParaRPr lang="en-GB" dirty="0"/>
          </a:p>
          <a:p>
            <a:r>
              <a:rPr lang="en-GB" dirty="0"/>
              <a:t>Using </a:t>
            </a:r>
            <a:r>
              <a:rPr lang="en-GB" b="1" dirty="0"/>
              <a:t>uniform prior </a:t>
            </a:r>
            <a:r>
              <a:rPr lang="en-GB" dirty="0"/>
              <a:t>distribution and large range could result in the algorithm leading to a local optima, when we demanding a smaller epsilon it could cost huge amount of time to find enough particles, i.e. the last generations have very low acceptance rates (&lt;10</a:t>
            </a:r>
            <a:r>
              <a:rPr lang="en-GB" baseline="30000" dirty="0"/>
              <a:t>-3</a:t>
            </a:r>
            <a:r>
              <a:rPr lang="en-GB" dirty="0"/>
              <a:t>). </a:t>
            </a:r>
            <a:r>
              <a:rPr lang="en-GB"/>
              <a:t>E.g., the </a:t>
            </a:r>
            <a:r>
              <a:rPr lang="en-GB" dirty="0"/>
              <a:t>execution time of all these runs is less than 3 hrs, except two runs which exceeded the 6 hrs wall time (’*’ in page 3)</a:t>
            </a:r>
          </a:p>
        </p:txBody>
      </p:sp>
    </p:spTree>
    <p:extLst>
      <p:ext uri="{BB962C8B-B14F-4D97-AF65-F5344CB8AC3E}">
        <p14:creationId xmlns:p14="http://schemas.microsoft.com/office/powerpoint/2010/main" val="92397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01CEDF-4D8B-7547-B387-1CC1BC3CA8DC}"/>
              </a:ext>
            </a:extLst>
          </p:cNvPr>
          <p:cNvGrpSpPr/>
          <p:nvPr/>
        </p:nvGrpSpPr>
        <p:grpSpPr>
          <a:xfrm>
            <a:off x="0" y="0"/>
            <a:ext cx="7568490" cy="6205001"/>
            <a:chOff x="0" y="0"/>
            <a:chExt cx="7568490" cy="6205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E4BE9F-7EC2-B549-BEA1-DE8F68DC4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0" y="0"/>
              <a:ext cx="3705780" cy="55586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64091C-6051-8241-A16C-30C8D1CFFD9D}"/>
                </a:ext>
              </a:extLst>
            </p:cNvPr>
            <p:cNvSpPr txBox="1"/>
            <p:nvPr/>
          </p:nvSpPr>
          <p:spPr>
            <a:xfrm>
              <a:off x="300253" y="5558670"/>
              <a:ext cx="31052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model 4, log uniform </a:t>
              </a:r>
              <a:r>
                <a:rPr lang="en-GB" dirty="0"/>
                <a:t>[1e-6, 50]</a:t>
              </a:r>
            </a:p>
            <a:p>
              <a:r>
                <a:rPr lang="en-GB" dirty="0" err="1"/>
                <a:t>eps_t</a:t>
              </a:r>
              <a:r>
                <a:rPr lang="en-GB" dirty="0"/>
                <a:t>: </a:t>
              </a:r>
              <a:r>
                <a:rPr lang="en-US" altLang="zh-CN" dirty="0"/>
                <a:t>20.03</a:t>
              </a:r>
              <a:endParaRPr lang="en-GB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803641-6776-0A4D-AE12-04F9227C7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862710" y="0"/>
              <a:ext cx="3705780" cy="55586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F1352E-366F-2B4C-ADBC-BC8E66E34B8E}"/>
                </a:ext>
              </a:extLst>
            </p:cNvPr>
            <p:cNvSpPr txBox="1"/>
            <p:nvPr/>
          </p:nvSpPr>
          <p:spPr>
            <a:xfrm>
              <a:off x="4102049" y="5558669"/>
              <a:ext cx="31052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model 5, log uniform </a:t>
              </a:r>
              <a:r>
                <a:rPr lang="en-GB" dirty="0"/>
                <a:t>[1e-6, 50]</a:t>
              </a:r>
            </a:p>
            <a:p>
              <a:r>
                <a:rPr lang="en-GB" altLang="zh-CN" dirty="0" err="1"/>
                <a:t>eps_t</a:t>
              </a:r>
              <a:r>
                <a:rPr lang="en-GB" altLang="zh-CN" dirty="0"/>
                <a:t>: </a:t>
              </a:r>
              <a:r>
                <a:rPr lang="en-US" altLang="zh-CN" dirty="0"/>
                <a:t>17.33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17292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3E53741-23B2-A44E-8C0A-FF035DB732DC}"/>
              </a:ext>
            </a:extLst>
          </p:cNvPr>
          <p:cNvGrpSpPr/>
          <p:nvPr/>
        </p:nvGrpSpPr>
        <p:grpSpPr>
          <a:xfrm>
            <a:off x="0" y="0"/>
            <a:ext cx="3705780" cy="6205001"/>
            <a:chOff x="0" y="0"/>
            <a:chExt cx="3705780" cy="6205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E4BE9F-7EC2-B549-BEA1-DE8F68DC4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0" y="0"/>
              <a:ext cx="3705780" cy="55586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64091C-6051-8241-A16C-30C8D1CFFD9D}"/>
                </a:ext>
              </a:extLst>
            </p:cNvPr>
            <p:cNvSpPr txBox="1"/>
            <p:nvPr/>
          </p:nvSpPr>
          <p:spPr>
            <a:xfrm>
              <a:off x="300253" y="5558670"/>
              <a:ext cx="31052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model 4, log uniform </a:t>
              </a:r>
              <a:r>
                <a:rPr lang="en-GB" dirty="0"/>
                <a:t>[1e-6, 50]</a:t>
              </a:r>
            </a:p>
            <a:p>
              <a:r>
                <a:rPr lang="en-GB" dirty="0" err="1"/>
                <a:t>eps_t</a:t>
              </a:r>
              <a:r>
                <a:rPr lang="en-GB" dirty="0"/>
                <a:t>: </a:t>
              </a:r>
              <a:r>
                <a:rPr lang="en-US" dirty="0"/>
                <a:t>17.49</a:t>
              </a:r>
              <a:endParaRPr lang="en-GB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CCCBB6-E574-D048-9FD9-EA301B1D2D1E}"/>
              </a:ext>
            </a:extLst>
          </p:cNvPr>
          <p:cNvSpPr txBox="1"/>
          <p:nvPr/>
        </p:nvSpPr>
        <p:spPr>
          <a:xfrm>
            <a:off x="6096000" y="2710832"/>
            <a:ext cx="2579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factors applied:</a:t>
            </a:r>
          </a:p>
          <a:p>
            <a:r>
              <a:rPr lang="en-GB" dirty="0"/>
              <a:t>first 8 data points: f=0.75</a:t>
            </a:r>
          </a:p>
          <a:p>
            <a:r>
              <a:rPr lang="en-GB" dirty="0"/>
              <a:t>next 4 data points: f=0.25</a:t>
            </a:r>
          </a:p>
        </p:txBody>
      </p:sp>
    </p:spTree>
    <p:extLst>
      <p:ext uri="{BB962C8B-B14F-4D97-AF65-F5344CB8AC3E}">
        <p14:creationId xmlns:p14="http://schemas.microsoft.com/office/powerpoint/2010/main" val="2672263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dirty="0"/>
              <a:t>19.96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4, log uniform </a:t>
            </a:r>
            <a:r>
              <a:rPr lang="en-GB" dirty="0"/>
              <a:t>[1e-6, 50]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 22.95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5,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/>
              <a:t>: 16.83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05FC67-AB4C-EF42-91F4-3F01986B6F3C}"/>
              </a:ext>
            </a:extLst>
          </p:cNvPr>
          <p:cNvSpPr txBox="1"/>
          <p:nvPr/>
        </p:nvSpPr>
        <p:spPr>
          <a:xfrm>
            <a:off x="4442527" y="6488668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population size = 5000</a:t>
            </a:r>
          </a:p>
        </p:txBody>
      </p:sp>
    </p:spTree>
    <p:extLst>
      <p:ext uri="{BB962C8B-B14F-4D97-AF65-F5344CB8AC3E}">
        <p14:creationId xmlns:p14="http://schemas.microsoft.com/office/powerpoint/2010/main" val="1222374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DDF68-2D3C-B943-A33C-813A5219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Larger size model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B31E4-3A7E-9D43-8730-FA8B4CC2C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04" y="1690688"/>
            <a:ext cx="4943168" cy="494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6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BD4-3E36-6145-B93D-CAD6B135C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11"/>
            <a:ext cx="10515600" cy="1325563"/>
          </a:xfrm>
        </p:spPr>
        <p:txBody>
          <a:bodyPr/>
          <a:lstStyle/>
          <a:p>
            <a:r>
              <a:rPr lang="en-GB" dirty="0"/>
              <a:t>PCA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sensitivity </a:t>
            </a:r>
            <a:r>
              <a:rPr lang="en-GB" dirty="0"/>
              <a:t>(model 5)</a:t>
            </a:r>
            <a:r>
              <a:rPr lang="zh-CN" altLang="en-US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F1CD8-2943-2A45-A1F9-EB37F2F9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6" y="1161883"/>
            <a:ext cx="4597400" cy="276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98A714-24B1-994F-A28E-8D21D024B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091" y="1161883"/>
            <a:ext cx="4597400" cy="276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857F77-3C42-D64F-8261-2E38F094A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00" y="1161883"/>
            <a:ext cx="4597400" cy="275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520F88-0FFC-064D-84E4-3EFCB92BE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551" y="3917783"/>
            <a:ext cx="4597400" cy="276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82A2A-D7A8-2B45-9E72-6B132D75B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791" y="3917783"/>
            <a:ext cx="45974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89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FB35A-F0E2-3448-94A1-926530C5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sensitivity </a:t>
            </a:r>
            <a:r>
              <a:rPr lang="en-GB" dirty="0"/>
              <a:t>(model 5)</a:t>
            </a:r>
            <a:r>
              <a:rPr lang="zh-CN" altLang="en-US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64589-3BE6-8A4E-B1D6-57B19F697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10" y="1690687"/>
            <a:ext cx="6428345" cy="3871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F334F2-807E-0D49-927C-3ECF411A33C0}"/>
              </a:ext>
            </a:extLst>
          </p:cNvPr>
          <p:cNvSpPr txBox="1"/>
          <p:nvPr/>
        </p:nvSpPr>
        <p:spPr>
          <a:xfrm>
            <a:off x="1004639" y="5855517"/>
            <a:ext cx="566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Model 5 is most sensitive to parameters with large portion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CCE19-68B0-DB4A-B7A6-0CF642F76D53}"/>
              </a:ext>
            </a:extLst>
          </p:cNvPr>
          <p:cNvSpPr txBox="1"/>
          <p:nvPr/>
        </p:nvSpPr>
        <p:spPr>
          <a:xfrm>
            <a:off x="8523215" y="2709644"/>
            <a:ext cx="3327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Also see: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parameters credible intervals</a:t>
            </a:r>
          </a:p>
          <a:p>
            <a:pPr marL="285750" indent="-285750">
              <a:buFontTx/>
              <a:buChar char="-"/>
            </a:pPr>
            <a:r>
              <a:rPr lang="en-GB" dirty="0"/>
              <a:t>joint posterior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151540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04E-3B42-9A46-8091-0739D7D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Uniform prior [1e-6, 75] and [1e-6, 25]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99D-3A59-DA4E-9865-524D488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2000 particles per generation</a:t>
            </a:r>
          </a:p>
          <a:p>
            <a:r>
              <a:rPr lang="en-GB" dirty="0"/>
              <a:t>30 generations</a:t>
            </a:r>
          </a:p>
          <a:p>
            <a:r>
              <a:rPr lang="en-GB" dirty="0"/>
              <a:t>6 hrs wall time</a:t>
            </a:r>
          </a:p>
          <a:p>
            <a:endParaRPr lang="en-GB" dirty="0"/>
          </a:p>
          <a:p>
            <a:r>
              <a:rPr lang="en-GB" dirty="0"/>
              <a:t>Multivariant normal kernel</a:t>
            </a:r>
          </a:p>
        </p:txBody>
      </p:sp>
    </p:spTree>
    <p:extLst>
      <p:ext uri="{BB962C8B-B14F-4D97-AF65-F5344CB8AC3E}">
        <p14:creationId xmlns:p14="http://schemas.microsoft.com/office/powerpoint/2010/main" val="3871510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DC5767E-C5BE-3E46-BF50-C2C788D3736B}"/>
              </a:ext>
            </a:extLst>
          </p:cNvPr>
          <p:cNvGrpSpPr/>
          <p:nvPr/>
        </p:nvGrpSpPr>
        <p:grpSpPr>
          <a:xfrm>
            <a:off x="1989167" y="1077123"/>
            <a:ext cx="7711067" cy="4311575"/>
            <a:chOff x="726810" y="1732579"/>
            <a:chExt cx="7711067" cy="431157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679E17-B00C-6245-96D4-D5812F7CF372}"/>
                </a:ext>
              </a:extLst>
            </p:cNvPr>
            <p:cNvGrpSpPr/>
            <p:nvPr/>
          </p:nvGrpSpPr>
          <p:grpSpPr>
            <a:xfrm>
              <a:off x="726810" y="1732579"/>
              <a:ext cx="7711067" cy="3833389"/>
              <a:chOff x="1140389" y="397350"/>
              <a:chExt cx="8121461" cy="4106881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57ECA7BC-1B94-E24B-B312-2BEACB56AF26}"/>
                  </a:ext>
                </a:extLst>
              </p:cNvPr>
              <p:cNvSpPr/>
              <p:nvPr/>
            </p:nvSpPr>
            <p:spPr>
              <a:xfrm>
                <a:off x="8209233" y="2114519"/>
                <a:ext cx="1052617" cy="499789"/>
              </a:xfrm>
              <a:custGeom>
                <a:avLst/>
                <a:gdLst>
                  <a:gd name="connsiteX0" fmla="*/ 10758 w 472325"/>
                  <a:gd name="connsiteY0" fmla="*/ 0 h 1696122"/>
                  <a:gd name="connsiteX1" fmla="*/ 380104 w 472325"/>
                  <a:gd name="connsiteY1" fmla="*/ 430306 h 1696122"/>
                  <a:gd name="connsiteX2" fmla="*/ 444650 w 472325"/>
                  <a:gd name="connsiteY2" fmla="*/ 1194099 h 1696122"/>
                  <a:gd name="connsiteX3" fmla="*/ 0 w 472325"/>
                  <a:gd name="connsiteY3" fmla="*/ 1696122 h 1696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2325" h="1696122">
                    <a:moveTo>
                      <a:pt x="10758" y="0"/>
                    </a:moveTo>
                    <a:cubicBezTo>
                      <a:pt x="159273" y="115645"/>
                      <a:pt x="307789" y="231290"/>
                      <a:pt x="380104" y="430306"/>
                    </a:cubicBezTo>
                    <a:cubicBezTo>
                      <a:pt x="452419" y="629322"/>
                      <a:pt x="508001" y="983130"/>
                      <a:pt x="444650" y="1194099"/>
                    </a:cubicBezTo>
                    <a:cubicBezTo>
                      <a:pt x="381299" y="1405068"/>
                      <a:pt x="190649" y="1550595"/>
                      <a:pt x="0" y="1696122"/>
                    </a:cubicBezTo>
                  </a:path>
                </a:pathLst>
              </a:cu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B4739D5B-637A-A241-A286-BDDAB13C09DD}"/>
                  </a:ext>
                </a:extLst>
              </p:cNvPr>
              <p:cNvSpPr/>
              <p:nvPr/>
            </p:nvSpPr>
            <p:spPr>
              <a:xfrm>
                <a:off x="5350136" y="1739152"/>
                <a:ext cx="623941" cy="1405667"/>
              </a:xfrm>
              <a:custGeom>
                <a:avLst/>
                <a:gdLst>
                  <a:gd name="connsiteX0" fmla="*/ 10758 w 472325"/>
                  <a:gd name="connsiteY0" fmla="*/ 0 h 1696122"/>
                  <a:gd name="connsiteX1" fmla="*/ 380104 w 472325"/>
                  <a:gd name="connsiteY1" fmla="*/ 430306 h 1696122"/>
                  <a:gd name="connsiteX2" fmla="*/ 444650 w 472325"/>
                  <a:gd name="connsiteY2" fmla="*/ 1194099 h 1696122"/>
                  <a:gd name="connsiteX3" fmla="*/ 0 w 472325"/>
                  <a:gd name="connsiteY3" fmla="*/ 1696122 h 1696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2325" h="1696122">
                    <a:moveTo>
                      <a:pt x="10758" y="0"/>
                    </a:moveTo>
                    <a:cubicBezTo>
                      <a:pt x="159273" y="115645"/>
                      <a:pt x="307789" y="231290"/>
                      <a:pt x="380104" y="430306"/>
                    </a:cubicBezTo>
                    <a:cubicBezTo>
                      <a:pt x="452419" y="629322"/>
                      <a:pt x="508001" y="983130"/>
                      <a:pt x="444650" y="1194099"/>
                    </a:cubicBezTo>
                    <a:cubicBezTo>
                      <a:pt x="381299" y="1405068"/>
                      <a:pt x="190649" y="1550595"/>
                      <a:pt x="0" y="1696122"/>
                    </a:cubicBezTo>
                  </a:path>
                </a:pathLst>
              </a:cu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097655D-2B6E-6F41-ACAB-D9EC8427F360}"/>
                  </a:ext>
                </a:extLst>
              </p:cNvPr>
              <p:cNvSpPr/>
              <p:nvPr/>
            </p:nvSpPr>
            <p:spPr>
              <a:xfrm>
                <a:off x="2766486" y="1459570"/>
                <a:ext cx="469688" cy="2181335"/>
              </a:xfrm>
              <a:custGeom>
                <a:avLst/>
                <a:gdLst>
                  <a:gd name="connsiteX0" fmla="*/ 0 w 430423"/>
                  <a:gd name="connsiteY0" fmla="*/ 0 h 2321781"/>
                  <a:gd name="connsiteX1" fmla="*/ 357809 w 430423"/>
                  <a:gd name="connsiteY1" fmla="*/ 159026 h 2321781"/>
                  <a:gd name="connsiteX2" fmla="*/ 429370 w 430423"/>
                  <a:gd name="connsiteY2" fmla="*/ 787179 h 2321781"/>
                  <a:gd name="connsiteX3" fmla="*/ 333955 w 430423"/>
                  <a:gd name="connsiteY3" fmla="*/ 2067339 h 2321781"/>
                  <a:gd name="connsiteX4" fmla="*/ 15903 w 430423"/>
                  <a:gd name="connsiteY4" fmla="*/ 2321781 h 232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0423" h="2321781">
                    <a:moveTo>
                      <a:pt x="0" y="0"/>
                    </a:moveTo>
                    <a:cubicBezTo>
                      <a:pt x="143123" y="13915"/>
                      <a:pt x="286247" y="27830"/>
                      <a:pt x="357809" y="159026"/>
                    </a:cubicBezTo>
                    <a:cubicBezTo>
                      <a:pt x="429371" y="290223"/>
                      <a:pt x="433346" y="469127"/>
                      <a:pt x="429370" y="787179"/>
                    </a:cubicBezTo>
                    <a:cubicBezTo>
                      <a:pt x="425394" y="1105231"/>
                      <a:pt x="402866" y="1811572"/>
                      <a:pt x="333955" y="2067339"/>
                    </a:cubicBezTo>
                    <a:cubicBezTo>
                      <a:pt x="265044" y="2323106"/>
                      <a:pt x="-17227" y="2315155"/>
                      <a:pt x="15903" y="2321781"/>
                    </a:cubicBezTo>
                  </a:path>
                </a:pathLst>
              </a:cu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45FA89D-933C-C440-B03E-288F296B1BD7}"/>
                  </a:ext>
                </a:extLst>
              </p:cNvPr>
              <p:cNvSpPr/>
              <p:nvPr/>
            </p:nvSpPr>
            <p:spPr>
              <a:xfrm>
                <a:off x="1349829" y="1247615"/>
                <a:ext cx="351969" cy="2841786"/>
              </a:xfrm>
              <a:prstGeom prst="rect">
                <a:avLst/>
              </a:prstGeom>
              <a:solidFill>
                <a:srgbClr val="4472C4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AA3541D-2A80-C04E-B60B-003BB0214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9829" y="838200"/>
                <a:ext cx="0" cy="3657600"/>
              </a:xfrm>
              <a:prstGeom prst="line">
                <a:avLst/>
              </a:prstGeom>
              <a:noFill/>
              <a:ln w="28575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F53AE9C-5F0A-1F4B-9DE0-1BB8F6013234}"/>
                  </a:ext>
                </a:extLst>
              </p:cNvPr>
              <p:cNvSpPr/>
              <p:nvPr/>
            </p:nvSpPr>
            <p:spPr>
              <a:xfrm>
                <a:off x="1404000" y="1500919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A9256E5-D25F-F64E-8B87-2B2E45342DD4}"/>
                  </a:ext>
                </a:extLst>
              </p:cNvPr>
              <p:cNvSpPr/>
              <p:nvPr/>
            </p:nvSpPr>
            <p:spPr>
              <a:xfrm>
                <a:off x="1404000" y="1672465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57AA6FE-FA6C-2040-9CF9-49B13CBA10FE}"/>
                  </a:ext>
                </a:extLst>
              </p:cNvPr>
              <p:cNvSpPr/>
              <p:nvPr/>
            </p:nvSpPr>
            <p:spPr>
              <a:xfrm>
                <a:off x="1404000" y="1846083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1B930F2-5CE7-9D45-8183-93C9AF32F581}"/>
                  </a:ext>
                </a:extLst>
              </p:cNvPr>
              <p:cNvSpPr/>
              <p:nvPr/>
            </p:nvSpPr>
            <p:spPr>
              <a:xfrm>
                <a:off x="1404000" y="3177319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E217D87-C82B-704E-8D52-243B48B25E0F}"/>
                  </a:ext>
                </a:extLst>
              </p:cNvPr>
              <p:cNvSpPr/>
              <p:nvPr/>
            </p:nvSpPr>
            <p:spPr>
              <a:xfrm>
                <a:off x="1404000" y="2394364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5A854A5-45F5-3A43-AE2F-E0119622E6E1}"/>
                  </a:ext>
                </a:extLst>
              </p:cNvPr>
              <p:cNvSpPr/>
              <p:nvPr/>
            </p:nvSpPr>
            <p:spPr>
              <a:xfrm>
                <a:off x="1404000" y="2143491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800FAB1-8837-5B4E-92D8-DAB508A74CD1}"/>
                  </a:ext>
                </a:extLst>
              </p:cNvPr>
              <p:cNvSpPr/>
              <p:nvPr/>
            </p:nvSpPr>
            <p:spPr>
              <a:xfrm>
                <a:off x="1404000" y="3742289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15CFBFD-5909-FA41-8F35-83BD862E93B0}"/>
                  </a:ext>
                </a:extLst>
              </p:cNvPr>
              <p:cNvSpPr/>
              <p:nvPr/>
            </p:nvSpPr>
            <p:spPr>
              <a:xfrm>
                <a:off x="1404000" y="2690310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3F4C4DB-0151-614A-B4D4-F6118314DA7A}"/>
                  </a:ext>
                </a:extLst>
              </p:cNvPr>
              <p:cNvSpPr/>
              <p:nvPr/>
            </p:nvSpPr>
            <p:spPr>
              <a:xfrm>
                <a:off x="1404000" y="2241683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B5DC8C4-A13E-A345-96F8-78F890A7D638}"/>
                  </a:ext>
                </a:extLst>
              </p:cNvPr>
              <p:cNvSpPr/>
              <p:nvPr/>
            </p:nvSpPr>
            <p:spPr>
              <a:xfrm>
                <a:off x="1404000" y="2960465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2B8DAEA-DED3-3441-8D16-653FBC67FA30}"/>
                  </a:ext>
                </a:extLst>
              </p:cNvPr>
              <p:cNvSpPr/>
              <p:nvPr/>
            </p:nvSpPr>
            <p:spPr>
              <a:xfrm>
                <a:off x="1404000" y="3526605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CF89BB9-8706-9745-8C69-2F14120F08A0}"/>
                  </a:ext>
                </a:extLst>
              </p:cNvPr>
              <p:cNvSpPr/>
              <p:nvPr/>
            </p:nvSpPr>
            <p:spPr>
              <a:xfrm>
                <a:off x="1404000" y="3394173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1EB4F49-46BB-BD4D-B5F6-B215CA0F5D45}"/>
                  </a:ext>
                </a:extLst>
              </p:cNvPr>
              <p:cNvSpPr/>
              <p:nvPr/>
            </p:nvSpPr>
            <p:spPr>
              <a:xfrm>
                <a:off x="1404000" y="3892234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991EEC8-56F7-E847-BB3E-FFC655729275}"/>
                  </a:ext>
                </a:extLst>
              </p:cNvPr>
              <p:cNvSpPr/>
              <p:nvPr/>
            </p:nvSpPr>
            <p:spPr>
              <a:xfrm>
                <a:off x="1404000" y="2552700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45239A3-CE9C-864B-B9DB-C03E8B5A4B1E}"/>
                  </a:ext>
                </a:extLst>
              </p:cNvPr>
              <p:cNvSpPr/>
              <p:nvPr/>
            </p:nvSpPr>
            <p:spPr>
              <a:xfrm>
                <a:off x="1404000" y="1989250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ED28A1-E5B6-5942-B01F-9F32E723BB8A}"/>
                  </a:ext>
                </a:extLst>
              </p:cNvPr>
              <p:cNvSpPr/>
              <p:nvPr/>
            </p:nvSpPr>
            <p:spPr>
              <a:xfrm>
                <a:off x="1404000" y="1345270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C752DC-EDD7-F34A-B6F2-9B11CB773A6D}"/>
                  </a:ext>
                </a:extLst>
              </p:cNvPr>
              <p:cNvSpPr txBox="1"/>
              <p:nvPr/>
            </p:nvSpPr>
            <p:spPr>
              <a:xfrm>
                <a:off x="1140389" y="400882"/>
                <a:ext cx="667223" cy="3956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prior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DC19680-1B0B-4D44-BFB3-F727FEA3AE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6486" y="846631"/>
                <a:ext cx="0" cy="3657600"/>
              </a:xfrm>
              <a:prstGeom prst="line">
                <a:avLst/>
              </a:prstGeom>
              <a:noFill/>
              <a:ln w="28575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885A651-4A90-0843-9DC8-9FC645429A77}"/>
                  </a:ext>
                </a:extLst>
              </p:cNvPr>
              <p:cNvSpPr/>
              <p:nvPr/>
            </p:nvSpPr>
            <p:spPr>
              <a:xfrm>
                <a:off x="2820657" y="3185750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8DA150E-FE50-1344-92CC-4F672DF2683D}"/>
                  </a:ext>
                </a:extLst>
              </p:cNvPr>
              <p:cNvSpPr/>
              <p:nvPr/>
            </p:nvSpPr>
            <p:spPr>
              <a:xfrm>
                <a:off x="2820657" y="2402795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34DAC89-1206-1341-BD30-ED250934C2DE}"/>
                  </a:ext>
                </a:extLst>
              </p:cNvPr>
              <p:cNvSpPr/>
              <p:nvPr/>
            </p:nvSpPr>
            <p:spPr>
              <a:xfrm>
                <a:off x="2820657" y="2151922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EBA6655-F46E-144D-87D7-51BC0566F830}"/>
                  </a:ext>
                </a:extLst>
              </p:cNvPr>
              <p:cNvSpPr/>
              <p:nvPr/>
            </p:nvSpPr>
            <p:spPr>
              <a:xfrm>
                <a:off x="2820657" y="2698741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F9A3C9C-DD24-C145-8385-E3948C6FA901}"/>
                  </a:ext>
                </a:extLst>
              </p:cNvPr>
              <p:cNvSpPr/>
              <p:nvPr/>
            </p:nvSpPr>
            <p:spPr>
              <a:xfrm>
                <a:off x="2820657" y="2250114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D847563-CE69-6547-A9CF-DD87D7C25448}"/>
                  </a:ext>
                </a:extLst>
              </p:cNvPr>
              <p:cNvSpPr/>
              <p:nvPr/>
            </p:nvSpPr>
            <p:spPr>
              <a:xfrm>
                <a:off x="2819654" y="3376467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2D92443-751F-414F-9F48-8EDE3610726F}"/>
                  </a:ext>
                </a:extLst>
              </p:cNvPr>
              <p:cNvSpPr/>
              <p:nvPr/>
            </p:nvSpPr>
            <p:spPr>
              <a:xfrm>
                <a:off x="2820657" y="2933348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A6F621C-FE28-E348-9D52-D4074BDFA326}"/>
                  </a:ext>
                </a:extLst>
              </p:cNvPr>
              <p:cNvSpPr/>
              <p:nvPr/>
            </p:nvSpPr>
            <p:spPr>
              <a:xfrm>
                <a:off x="2820657" y="2561131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F27382A-425D-B249-9BB0-C38610B818B6}"/>
                  </a:ext>
                </a:extLst>
              </p:cNvPr>
              <p:cNvSpPr/>
              <p:nvPr/>
            </p:nvSpPr>
            <p:spPr>
              <a:xfrm>
                <a:off x="2820657" y="1997681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01EC05E-7FAE-324F-B717-AD31996D40DC}"/>
                  </a:ext>
                </a:extLst>
              </p:cNvPr>
              <p:cNvSpPr/>
              <p:nvPr/>
            </p:nvSpPr>
            <p:spPr>
              <a:xfrm>
                <a:off x="2819654" y="1518135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4BDD876-17CA-A248-AA32-E1E2035D1A43}"/>
                  </a:ext>
                </a:extLst>
              </p:cNvPr>
              <p:cNvSpPr/>
              <p:nvPr/>
            </p:nvSpPr>
            <p:spPr>
              <a:xfrm>
                <a:off x="2819654" y="1689681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3B89B32-309D-C74B-A1AF-2B71AF51682C}"/>
                  </a:ext>
                </a:extLst>
              </p:cNvPr>
              <p:cNvSpPr/>
              <p:nvPr/>
            </p:nvSpPr>
            <p:spPr>
              <a:xfrm>
                <a:off x="2819654" y="1863299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28488E-DF98-B34F-BBDF-3DE2755FB029}"/>
                  </a:ext>
                </a:extLst>
              </p:cNvPr>
              <p:cNvSpPr txBox="1"/>
              <p:nvPr/>
            </p:nvSpPr>
            <p:spPr>
              <a:xfrm>
                <a:off x="2150783" y="400882"/>
                <a:ext cx="1416836" cy="3956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population 1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CB3F3A9-4043-1C40-A235-7717F01A5AAE}"/>
                  </a:ext>
                </a:extLst>
              </p:cNvPr>
              <p:cNvSpPr/>
              <p:nvPr/>
            </p:nvSpPr>
            <p:spPr>
              <a:xfrm>
                <a:off x="3413270" y="1846083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9D9423F-3F15-5A4E-A26C-6A3EB2A9E5C3}"/>
                  </a:ext>
                </a:extLst>
              </p:cNvPr>
              <p:cNvSpPr/>
              <p:nvPr/>
            </p:nvSpPr>
            <p:spPr>
              <a:xfrm>
                <a:off x="3404017" y="2395604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64B46DC-E821-DE4E-97E0-1DD9DCAE512D}"/>
                  </a:ext>
                </a:extLst>
              </p:cNvPr>
              <p:cNvSpPr/>
              <p:nvPr/>
            </p:nvSpPr>
            <p:spPr>
              <a:xfrm>
                <a:off x="3404017" y="2143491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E37CE7F-2565-1B4D-9561-660ADC0ED926}"/>
                  </a:ext>
                </a:extLst>
              </p:cNvPr>
              <p:cNvSpPr/>
              <p:nvPr/>
            </p:nvSpPr>
            <p:spPr>
              <a:xfrm>
                <a:off x="3404017" y="2658800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005A260-1F88-E84D-9F99-B080E659525B}"/>
                  </a:ext>
                </a:extLst>
              </p:cNvPr>
              <p:cNvSpPr/>
              <p:nvPr/>
            </p:nvSpPr>
            <p:spPr>
              <a:xfrm>
                <a:off x="3404017" y="2921996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636E9BA-9887-694D-BE49-180CC225BF72}"/>
                  </a:ext>
                </a:extLst>
              </p:cNvPr>
              <p:cNvCxnSpPr/>
              <p:nvPr/>
            </p:nvCxnSpPr>
            <p:spPr>
              <a:xfrm>
                <a:off x="2995950" y="1903233"/>
                <a:ext cx="402956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472C4">
                    <a:lumMod val="60000"/>
                    <a:lumOff val="40000"/>
                  </a:srgb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A834ADB-1D4E-DF47-85CA-9086A44170DA}"/>
                  </a:ext>
                </a:extLst>
              </p:cNvPr>
              <p:cNvCxnSpPr/>
              <p:nvPr/>
            </p:nvCxnSpPr>
            <p:spPr>
              <a:xfrm>
                <a:off x="2995950" y="2209072"/>
                <a:ext cx="402956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472C4">
                    <a:lumMod val="60000"/>
                    <a:lumOff val="40000"/>
                  </a:srgb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D52F629-C05A-FA4B-BA0A-D8AC3F0E102B}"/>
                  </a:ext>
                </a:extLst>
              </p:cNvPr>
              <p:cNvCxnSpPr/>
              <p:nvPr/>
            </p:nvCxnSpPr>
            <p:spPr>
              <a:xfrm>
                <a:off x="2995950" y="2451514"/>
                <a:ext cx="402956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472C4">
                    <a:lumMod val="60000"/>
                    <a:lumOff val="40000"/>
                  </a:srgb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0F4C158-98C3-8646-A967-3CFA4EE3B6D5}"/>
                  </a:ext>
                </a:extLst>
              </p:cNvPr>
              <p:cNvCxnSpPr/>
              <p:nvPr/>
            </p:nvCxnSpPr>
            <p:spPr>
              <a:xfrm>
                <a:off x="3005893" y="2715950"/>
                <a:ext cx="402956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472C4">
                    <a:lumMod val="60000"/>
                    <a:lumOff val="40000"/>
                  </a:srgb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F99B664-9EE7-0F42-9402-21B8ACDE90D4}"/>
                  </a:ext>
                </a:extLst>
              </p:cNvPr>
              <p:cNvCxnSpPr/>
              <p:nvPr/>
            </p:nvCxnSpPr>
            <p:spPr>
              <a:xfrm>
                <a:off x="2995950" y="2981254"/>
                <a:ext cx="402956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472C4">
                    <a:lumMod val="60000"/>
                    <a:lumOff val="40000"/>
                  </a:srgb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34B5A1C-8C5C-5040-BD99-7F27D8BD79FD}"/>
                  </a:ext>
                </a:extLst>
              </p:cNvPr>
              <p:cNvSpPr/>
              <p:nvPr/>
            </p:nvSpPr>
            <p:spPr>
              <a:xfrm>
                <a:off x="3953658" y="1916050"/>
                <a:ext cx="114300" cy="114300"/>
              </a:xfrm>
              <a:prstGeom prst="ellipse">
                <a:avLst/>
              </a:prstGeom>
              <a:solidFill>
                <a:srgbClr val="00B05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6023A645-8BBB-1048-BC54-FC0FFD0F278E}"/>
                  </a:ext>
                </a:extLst>
              </p:cNvPr>
              <p:cNvSpPr/>
              <p:nvPr/>
            </p:nvSpPr>
            <p:spPr>
              <a:xfrm>
                <a:off x="3953658" y="2475107"/>
                <a:ext cx="114300" cy="114300"/>
              </a:xfrm>
              <a:prstGeom prst="ellipse">
                <a:avLst/>
              </a:prstGeom>
              <a:solidFill>
                <a:srgbClr val="00B05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F6CA43F-9A81-1540-B6E2-33A084592081}"/>
                  </a:ext>
                </a:extLst>
              </p:cNvPr>
              <p:cNvSpPr/>
              <p:nvPr/>
            </p:nvSpPr>
            <p:spPr>
              <a:xfrm>
                <a:off x="3953658" y="2255722"/>
                <a:ext cx="114300" cy="114300"/>
              </a:xfrm>
              <a:prstGeom prst="ellipse">
                <a:avLst/>
              </a:prstGeom>
              <a:solidFill>
                <a:srgbClr val="00B05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7D3E762-A872-B14F-828A-605B36BDDC70}"/>
                  </a:ext>
                </a:extLst>
              </p:cNvPr>
              <p:cNvSpPr/>
              <p:nvPr/>
            </p:nvSpPr>
            <p:spPr>
              <a:xfrm>
                <a:off x="3953658" y="2662368"/>
                <a:ext cx="114300" cy="114300"/>
              </a:xfrm>
              <a:prstGeom prst="ellipse">
                <a:avLst/>
              </a:prstGeom>
              <a:solidFill>
                <a:srgbClr val="00B05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164FA47-FBE8-4240-B317-A4F9154C42DC}"/>
                  </a:ext>
                </a:extLst>
              </p:cNvPr>
              <p:cNvSpPr/>
              <p:nvPr/>
            </p:nvSpPr>
            <p:spPr>
              <a:xfrm>
                <a:off x="3953658" y="2894225"/>
                <a:ext cx="114300" cy="114300"/>
              </a:xfrm>
              <a:prstGeom prst="ellipse">
                <a:avLst/>
              </a:prstGeom>
              <a:solidFill>
                <a:srgbClr val="00B05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C7484B8-3478-4C44-AB2E-D2D757475D28}"/>
                  </a:ext>
                </a:extLst>
              </p:cNvPr>
              <p:cNvSpPr txBox="1"/>
              <p:nvPr/>
            </p:nvSpPr>
            <p:spPr>
              <a:xfrm>
                <a:off x="2896979" y="1195684"/>
                <a:ext cx="655405" cy="296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sample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ACDDD49-FCCB-AE43-8A01-5FDA65F2C841}"/>
                  </a:ext>
                </a:extLst>
              </p:cNvPr>
              <p:cNvSpPr txBox="1"/>
              <p:nvPr/>
            </p:nvSpPr>
            <p:spPr>
              <a:xfrm>
                <a:off x="3464468" y="1439906"/>
                <a:ext cx="663847" cy="296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perturb</a:t>
                </a:r>
              </a:p>
            </p:txBody>
          </p:sp>
          <p:cxnSp>
            <p:nvCxnSpPr>
              <p:cNvPr id="64" name="Curved Connector 63">
                <a:extLst>
                  <a:ext uri="{FF2B5EF4-FFF2-40B4-BE49-F238E27FC236}">
                    <a16:creationId xmlns:a16="http://schemas.microsoft.com/office/drawing/2014/main" id="{29F5472C-3089-754C-80D1-2ECAE8EAD3A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286346" y="2459944"/>
                <a:ext cx="899282" cy="2"/>
              </a:xfrm>
              <a:prstGeom prst="curvedConnector3">
                <a:avLst>
                  <a:gd name="adj1" fmla="val 50000"/>
                </a:avLst>
              </a:prstGeom>
              <a:noFill/>
              <a:ln w="76200" cap="flat" cmpd="sng" algn="ctr">
                <a:solidFill>
                  <a:srgbClr val="70AD47">
                    <a:lumMod val="60000"/>
                    <a:lumOff val="40000"/>
                  </a:srgbClr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65" name="Right Arrow 64">
                <a:extLst>
                  <a:ext uri="{FF2B5EF4-FFF2-40B4-BE49-F238E27FC236}">
                    <a16:creationId xmlns:a16="http://schemas.microsoft.com/office/drawing/2014/main" id="{09EDEBCB-742C-6845-B9AD-2AE0849D853F}"/>
                  </a:ext>
                </a:extLst>
              </p:cNvPr>
              <p:cNvSpPr/>
              <p:nvPr/>
            </p:nvSpPr>
            <p:spPr>
              <a:xfrm>
                <a:off x="1972892" y="2120360"/>
                <a:ext cx="515435" cy="840105"/>
              </a:xfrm>
              <a:prstGeom prst="rightArrow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1BBB4B0-8E9F-F64C-9A06-8B6B6E96074D}"/>
                      </a:ext>
                    </a:extLst>
                  </p:cNvPr>
                  <p:cNvSpPr/>
                  <p:nvPr/>
                </p:nvSpPr>
                <p:spPr>
                  <a:xfrm>
                    <a:off x="1796459" y="2925858"/>
                    <a:ext cx="1002276" cy="5629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Accept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kumimoji="0" lang="en-GB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GB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p>
                            <m:r>
                              <a:rPr kumimoji="0" lang="en-GB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∗</m:t>
                            </m:r>
                          </m:sup>
                        </m:sSup>
                      </m:oMath>
                    </a14:m>
                    <a:r>
                      <a:rPr kumimoji="0" lang="en-GB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 if </a:t>
                    </a:r>
                    <a14:m>
                      <m:oMath xmlns:m="http://schemas.openxmlformats.org/officeDocument/2006/math">
                        <m:r>
                          <a:rPr kumimoji="0" lang="en-GB" sz="1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  <m:d>
                          <m:dPr>
                            <m:ctrlPr>
                              <a:rPr kumimoji="0" lang="en-GB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GB" sz="1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GB" sz="1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kumimoji="0" lang="en-GB" sz="1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kumimoji="0" lang="en-GB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GB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𝐷</m:t>
                            </m:r>
                          </m:e>
                        </m:d>
                        <m:r>
                          <a:rPr kumimoji="0" lang="en-GB" sz="1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&lt;</m:t>
                        </m:r>
                        <m:sSub>
                          <m:sSubPr>
                            <m:ctrlPr>
                              <a:rPr kumimoji="0" lang="en-GB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𝜀</m:t>
                            </m:r>
                          </m:e>
                          <m:sub>
                            <m:r>
                              <a:rPr kumimoji="0" lang="en-GB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7EAB45E9-AE83-2845-971F-513C20DD6F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6459" y="2925858"/>
                    <a:ext cx="1002276" cy="5629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ECA1447-B402-DD4F-A3D6-10C4E29327A4}"/>
                  </a:ext>
                </a:extLst>
              </p:cNvPr>
              <p:cNvSpPr/>
              <p:nvPr/>
            </p:nvSpPr>
            <p:spPr>
              <a:xfrm>
                <a:off x="3420690" y="3185192"/>
                <a:ext cx="114300" cy="114300"/>
              </a:xfrm>
              <a:prstGeom prst="ellipse">
                <a:avLst/>
              </a:prstGeom>
              <a:solidFill>
                <a:srgbClr val="FF000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665B25F6-E17C-F344-98A7-40E9934CC9E6}"/>
                  </a:ext>
                </a:extLst>
              </p:cNvPr>
              <p:cNvCxnSpPr/>
              <p:nvPr/>
            </p:nvCxnSpPr>
            <p:spPr>
              <a:xfrm>
                <a:off x="3005893" y="3242342"/>
                <a:ext cx="402956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472C4">
                    <a:lumMod val="60000"/>
                    <a:lumOff val="40000"/>
                  </a:srgb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71F5147-DF9A-8F4E-ABA7-A0B95D574B40}"/>
                  </a:ext>
                </a:extLst>
              </p:cNvPr>
              <p:cNvSpPr/>
              <p:nvPr/>
            </p:nvSpPr>
            <p:spPr>
              <a:xfrm>
                <a:off x="3953658" y="3242342"/>
                <a:ext cx="114300" cy="114300"/>
              </a:xfrm>
              <a:prstGeom prst="ellipse">
                <a:avLst/>
              </a:prstGeom>
              <a:solidFill>
                <a:srgbClr val="00B05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F7AF4F01-54AC-9E49-936B-CD078567043E}"/>
                  </a:ext>
                </a:extLst>
              </p:cNvPr>
              <p:cNvSpPr/>
              <p:nvPr/>
            </p:nvSpPr>
            <p:spPr>
              <a:xfrm>
                <a:off x="4434125" y="2062277"/>
                <a:ext cx="515435" cy="840105"/>
              </a:xfrm>
              <a:prstGeom prst="rightArrow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F0C505ED-2FC1-FB4F-A354-87701E0CDF52}"/>
                      </a:ext>
                    </a:extLst>
                  </p:cNvPr>
                  <p:cNvSpPr/>
                  <p:nvPr/>
                </p:nvSpPr>
                <p:spPr>
                  <a:xfrm>
                    <a:off x="4257692" y="2867776"/>
                    <a:ext cx="982125" cy="5629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Accept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kumimoji="0" lang="en-GB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GB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p>
                            <m:r>
                              <a:rPr kumimoji="0" lang="en-GB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∗</m:t>
                            </m:r>
                          </m:sup>
                        </m:sSup>
                      </m:oMath>
                    </a14:m>
                    <a:r>
                      <a:rPr kumimoji="0" lang="en-GB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 if </a:t>
                    </a:r>
                    <a14:m>
                      <m:oMath xmlns:m="http://schemas.openxmlformats.org/officeDocument/2006/math">
                        <m:r>
                          <a:rPr kumimoji="0" lang="en-GB" sz="1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  <m:d>
                          <m:dPr>
                            <m:ctrlPr>
                              <a:rPr kumimoji="0" lang="en-GB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GB" sz="1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GB" sz="1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kumimoji="0" lang="en-GB" sz="1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kumimoji="0" lang="en-GB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GB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𝐷</m:t>
                            </m:r>
                          </m:e>
                        </m:d>
                        <m:r>
                          <a:rPr kumimoji="0" lang="en-GB" sz="1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&lt;</m:t>
                        </m:r>
                        <m:sSub>
                          <m:sSubPr>
                            <m:ctrlPr>
                              <a:rPr kumimoji="0" lang="en-GB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𝜀</m:t>
                            </m:r>
                          </m:e>
                          <m:sub>
                            <m:r>
                              <a:rPr kumimoji="0" lang="en-GB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6D8CCAAF-E6D5-5448-A594-B3B22D4988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7692" y="2867776"/>
                    <a:ext cx="982125" cy="5629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B11D4FB-389B-6547-B54F-0B7B76124F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2120" y="843099"/>
                <a:ext cx="0" cy="3657600"/>
              </a:xfrm>
              <a:prstGeom prst="line">
                <a:avLst/>
              </a:prstGeom>
              <a:noFill/>
              <a:ln w="28575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960DC61-8E5D-FC4D-8354-91995425D4A7}"/>
                  </a:ext>
                </a:extLst>
              </p:cNvPr>
              <p:cNvSpPr txBox="1"/>
              <p:nvPr/>
            </p:nvSpPr>
            <p:spPr>
              <a:xfrm>
                <a:off x="4736417" y="397350"/>
                <a:ext cx="1416836" cy="3956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population 2</a:t>
                </a: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5A809AFE-F6FD-9540-9BC5-DE43613F209B}"/>
                  </a:ext>
                </a:extLst>
              </p:cNvPr>
              <p:cNvSpPr/>
              <p:nvPr/>
            </p:nvSpPr>
            <p:spPr>
              <a:xfrm>
                <a:off x="5462437" y="1905393"/>
                <a:ext cx="114300" cy="114300"/>
              </a:xfrm>
              <a:prstGeom prst="ellipse">
                <a:avLst/>
              </a:prstGeom>
              <a:solidFill>
                <a:srgbClr val="00B05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D76E929-EC94-8246-8A0B-3ABBD2D5EE64}"/>
                  </a:ext>
                </a:extLst>
              </p:cNvPr>
              <p:cNvSpPr/>
              <p:nvPr/>
            </p:nvSpPr>
            <p:spPr>
              <a:xfrm>
                <a:off x="5462437" y="2464450"/>
                <a:ext cx="114300" cy="114300"/>
              </a:xfrm>
              <a:prstGeom prst="ellipse">
                <a:avLst/>
              </a:prstGeom>
              <a:solidFill>
                <a:srgbClr val="00B05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5C9B7998-1510-934E-9D4E-69796E2BA1D7}"/>
                  </a:ext>
                </a:extLst>
              </p:cNvPr>
              <p:cNvSpPr/>
              <p:nvPr/>
            </p:nvSpPr>
            <p:spPr>
              <a:xfrm>
                <a:off x="5462437" y="2245065"/>
                <a:ext cx="114300" cy="114300"/>
              </a:xfrm>
              <a:prstGeom prst="ellipse">
                <a:avLst/>
              </a:prstGeom>
              <a:solidFill>
                <a:srgbClr val="00B05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AF21CC28-4F36-1646-97CE-9513DDCF9E51}"/>
                  </a:ext>
                </a:extLst>
              </p:cNvPr>
              <p:cNvSpPr/>
              <p:nvPr/>
            </p:nvSpPr>
            <p:spPr>
              <a:xfrm>
                <a:off x="5462437" y="2651711"/>
                <a:ext cx="114300" cy="114300"/>
              </a:xfrm>
              <a:prstGeom prst="ellipse">
                <a:avLst/>
              </a:prstGeom>
              <a:solidFill>
                <a:srgbClr val="00B05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09ABE96-D809-4F4E-BE6A-DA7C6121F150}"/>
                  </a:ext>
                </a:extLst>
              </p:cNvPr>
              <p:cNvSpPr/>
              <p:nvPr/>
            </p:nvSpPr>
            <p:spPr>
              <a:xfrm>
                <a:off x="5462437" y="2883568"/>
                <a:ext cx="114300" cy="114300"/>
              </a:xfrm>
              <a:prstGeom prst="ellipse">
                <a:avLst/>
              </a:prstGeom>
              <a:solidFill>
                <a:srgbClr val="00B050">
                  <a:alpha val="56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Right Arrow 78">
                <a:extLst>
                  <a:ext uri="{FF2B5EF4-FFF2-40B4-BE49-F238E27FC236}">
                    <a16:creationId xmlns:a16="http://schemas.microsoft.com/office/drawing/2014/main" id="{0590DECF-7613-CD4F-B5E5-083CC8641C87}"/>
                  </a:ext>
                </a:extLst>
              </p:cNvPr>
              <p:cNvSpPr/>
              <p:nvPr/>
            </p:nvSpPr>
            <p:spPr>
              <a:xfrm>
                <a:off x="6257830" y="2054120"/>
                <a:ext cx="515435" cy="840105"/>
              </a:xfrm>
              <a:prstGeom prst="rightArrow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067C66-8B56-AF49-8190-36B1C54A4318}"/>
                  </a:ext>
                </a:extLst>
              </p:cNvPr>
              <p:cNvSpPr txBox="1"/>
              <p:nvPr/>
            </p:nvSpPr>
            <p:spPr>
              <a:xfrm>
                <a:off x="6817169" y="2066936"/>
                <a:ext cx="518652" cy="626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...</a:t>
                </a:r>
              </a:p>
            </p:txBody>
          </p:sp>
          <p:sp>
            <p:nvSpPr>
              <p:cNvPr id="81" name="Right Arrow 80">
                <a:extLst>
                  <a:ext uri="{FF2B5EF4-FFF2-40B4-BE49-F238E27FC236}">
                    <a16:creationId xmlns:a16="http://schemas.microsoft.com/office/drawing/2014/main" id="{0CDAE9C0-E06C-864D-8D94-1D10E63A488D}"/>
                  </a:ext>
                </a:extLst>
              </p:cNvPr>
              <p:cNvSpPr/>
              <p:nvPr/>
            </p:nvSpPr>
            <p:spPr>
              <a:xfrm>
                <a:off x="7360247" y="2026979"/>
                <a:ext cx="515435" cy="840105"/>
              </a:xfrm>
              <a:prstGeom prst="rightArrow">
                <a:avLst/>
              </a:prstGeom>
              <a:solidFill>
                <a:srgbClr val="4472C4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EF4D7B4-F2A6-2A46-8543-981EC5FF42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9219" y="843099"/>
                <a:ext cx="0" cy="3657600"/>
              </a:xfrm>
              <a:prstGeom prst="line">
                <a:avLst/>
              </a:prstGeom>
              <a:noFill/>
              <a:ln w="28575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A42A7CC-9EEF-EC4F-911E-87D3CA7277FF}"/>
                  </a:ext>
                </a:extLst>
              </p:cNvPr>
              <p:cNvSpPr txBox="1"/>
              <p:nvPr/>
            </p:nvSpPr>
            <p:spPr>
              <a:xfrm>
                <a:off x="7593516" y="397350"/>
                <a:ext cx="1443849" cy="3956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population T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F5844AD-0976-FC46-8E94-10049FB3D9A2}"/>
                  </a:ext>
                </a:extLst>
              </p:cNvPr>
              <p:cNvSpPr/>
              <p:nvPr/>
            </p:nvSpPr>
            <p:spPr>
              <a:xfrm>
                <a:off x="8305200" y="2312625"/>
                <a:ext cx="114300" cy="11430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2A35A4D-23B9-0942-8F27-676E82AFBDBD}"/>
                  </a:ext>
                </a:extLst>
              </p:cNvPr>
              <p:cNvSpPr/>
              <p:nvPr/>
            </p:nvSpPr>
            <p:spPr>
              <a:xfrm>
                <a:off x="8305200" y="2195766"/>
                <a:ext cx="114300" cy="11430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88393EFB-4686-5E4F-B112-D128FD86F3F2}"/>
                  </a:ext>
                </a:extLst>
              </p:cNvPr>
              <p:cNvSpPr/>
              <p:nvPr/>
            </p:nvSpPr>
            <p:spPr>
              <a:xfrm>
                <a:off x="8305200" y="2426925"/>
                <a:ext cx="114300" cy="114300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80B962A-0FE3-4C44-BA68-DC1516DB8F53}"/>
                    </a:ext>
                  </a:extLst>
                </p:cNvPr>
                <p:cNvSpPr/>
                <p:nvPr/>
              </p:nvSpPr>
              <p:spPr>
                <a:xfrm>
                  <a:off x="1794922" y="5571696"/>
                  <a:ext cx="951629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𝜀</m:t>
                            </m:r>
                          </m:e>
                          <m:sub>
                            <m:r>
                              <a:rPr kumimoji="0" lang="en-GB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A6A7A5DD-56B7-7A4D-AEE9-FC11EC4B33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4922" y="5571696"/>
                  <a:ext cx="951629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CD8ED61-842C-8E4B-9EFD-160A6DAE42F1}"/>
                    </a:ext>
                  </a:extLst>
                </p:cNvPr>
                <p:cNvSpPr/>
                <p:nvPr/>
              </p:nvSpPr>
              <p:spPr>
                <a:xfrm>
                  <a:off x="4248015" y="5582489"/>
                  <a:ext cx="951629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𝜀</m:t>
                            </m:r>
                          </m:e>
                          <m:sub>
                            <m:r>
                              <a:rPr kumimoji="0" lang="en-GB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306874E9-224F-E244-859C-F03B1EFFE3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015" y="5582489"/>
                  <a:ext cx="951629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D6DA0D1-F417-D345-9939-ADAAD7B87355}"/>
                    </a:ext>
                  </a:extLst>
                </p:cNvPr>
                <p:cNvSpPr/>
                <p:nvPr/>
              </p:nvSpPr>
              <p:spPr>
                <a:xfrm>
                  <a:off x="6987455" y="5571695"/>
                  <a:ext cx="951629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𝜀</m:t>
                            </m:r>
                          </m:e>
                          <m:sub>
                            <m:r>
                              <a:rPr kumimoji="0" lang="en-GB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579973CF-8A62-1848-86A2-D491FD4E48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7455" y="5571695"/>
                  <a:ext cx="95162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DEBA19C-131D-F742-BEF0-A280D654701A}"/>
                    </a:ext>
                  </a:extLst>
                </p:cNvPr>
                <p:cNvSpPr/>
                <p:nvPr/>
              </p:nvSpPr>
              <p:spPr>
                <a:xfrm>
                  <a:off x="2980794" y="4554463"/>
                  <a:ext cx="932496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GB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GB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</m:e>
                          <m:sup>
                            <m:r>
                              <a:rPr kumimoji="0" lang="en-GB" sz="1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CF3E1979-47B5-AC4C-82CB-C40769E9FA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794" y="4554463"/>
                  <a:ext cx="932496" cy="323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FC592BD-6314-C04B-8CA2-CAF38B94D9FD}"/>
                    </a:ext>
                  </a:extLst>
                </p:cNvPr>
                <p:cNvSpPr/>
                <p:nvPr/>
              </p:nvSpPr>
              <p:spPr>
                <a:xfrm>
                  <a:off x="2495132" y="4548350"/>
                  <a:ext cx="932496" cy="323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oMath>
                    </m:oMathPara>
                  </a14:m>
                  <a:endPara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0A278673-0DAB-0147-B046-7560A926F2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5132" y="4548350"/>
                  <a:ext cx="932496" cy="3231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10922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468568" y="5558670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38.28 (t=24*)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331278" y="5558670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38.06 (t=25*)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193988" y="5545482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37.06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87BA4-0ADC-DC46-80C4-CC6F539DE643}"/>
              </a:ext>
            </a:extLst>
          </p:cNvPr>
          <p:cNvSpPr txBox="1"/>
          <p:nvPr/>
        </p:nvSpPr>
        <p:spPr>
          <a:xfrm>
            <a:off x="3766347" y="6488668"/>
            <a:ext cx="440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*: killed because of exceeding 6 hrs wall time</a:t>
            </a:r>
          </a:p>
        </p:txBody>
      </p:sp>
    </p:spTree>
    <p:extLst>
      <p:ext uri="{BB962C8B-B14F-4D97-AF65-F5344CB8AC3E}">
        <p14:creationId xmlns:p14="http://schemas.microsoft.com/office/powerpoint/2010/main" val="46119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468568" y="5552594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38.72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331278" y="5557481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35.25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193988" y="5552594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26.99</a:t>
            </a:r>
          </a:p>
        </p:txBody>
      </p:sp>
    </p:spTree>
    <p:extLst>
      <p:ext uri="{BB962C8B-B14F-4D97-AF65-F5344CB8AC3E}">
        <p14:creationId xmlns:p14="http://schemas.microsoft.com/office/powerpoint/2010/main" val="3082227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6B7F-47A1-614B-A237-7201B47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selection: model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C28CF-FAA5-D14C-8781-A5B62EF26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76" y="1528483"/>
            <a:ext cx="5886824" cy="4415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F7C621-648D-6047-BD03-EB075A884351}"/>
              </a:ext>
            </a:extLst>
          </p:cNvPr>
          <p:cNvSpPr/>
          <p:nvPr/>
        </p:nvSpPr>
        <p:spPr>
          <a:xfrm>
            <a:off x="2206688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75]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A639C-AB8C-AC49-9364-0507F8EF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728" y="1528483"/>
            <a:ext cx="5886823" cy="44151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F8C1-A0A2-7D46-8CD1-C6BD7D6F17FB}"/>
              </a:ext>
            </a:extLst>
          </p:cNvPr>
          <p:cNvSpPr/>
          <p:nvPr/>
        </p:nvSpPr>
        <p:spPr>
          <a:xfrm>
            <a:off x="8162239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25]</a:t>
            </a:r>
          </a:p>
        </p:txBody>
      </p:sp>
    </p:spTree>
    <p:extLst>
      <p:ext uri="{BB962C8B-B14F-4D97-AF65-F5344CB8AC3E}">
        <p14:creationId xmlns:p14="http://schemas.microsoft.com/office/powerpoint/2010/main" val="123049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64BD-6D13-ED4A-8D9B-C11A6D98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094"/>
            <a:ext cx="10515600" cy="1325563"/>
          </a:xfrm>
        </p:spPr>
        <p:txBody>
          <a:bodyPr/>
          <a:lstStyle/>
          <a:p>
            <a:r>
              <a:rPr lang="en-GB" dirty="0"/>
              <a:t>Parameters’ estimation of the 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E732-A3AB-734D-B651-76A10A4F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766359"/>
            <a:ext cx="5257800" cy="4351338"/>
          </a:xfrm>
        </p:spPr>
        <p:txBody>
          <a:bodyPr>
            <a:normAutofit fontScale="55000" lnSpcReduction="20000"/>
          </a:bodyPr>
          <a:lstStyle/>
          <a:p>
            <a:r>
              <a:rPr lang="en-GB" dirty="0" err="1"/>
              <a:t>lambda_n</a:t>
            </a:r>
            <a:r>
              <a:rPr lang="en-GB" dirty="0"/>
              <a:t>,  [21.343, 54.868],  37.937</a:t>
            </a:r>
          </a:p>
          <a:p>
            <a:r>
              <a:rPr lang="en-GB" dirty="0"/>
              <a:t>a,  [24.235, 54.365],  38.819</a:t>
            </a:r>
          </a:p>
          <a:p>
            <a:r>
              <a:rPr lang="en-GB" dirty="0" err="1"/>
              <a:t>k_n_beta</a:t>
            </a:r>
            <a:r>
              <a:rPr lang="en-GB" dirty="0"/>
              <a:t>,  [36.638, 61.779],  48.231</a:t>
            </a:r>
          </a:p>
          <a:p>
            <a:r>
              <a:rPr lang="en-GB" dirty="0" err="1"/>
              <a:t>mu_n</a:t>
            </a:r>
            <a:r>
              <a:rPr lang="en-GB" dirty="0"/>
              <a:t>,  [27.226, 49.275],  37.973</a:t>
            </a:r>
          </a:p>
          <a:p>
            <a:r>
              <a:rPr lang="en-GB" dirty="0" err="1"/>
              <a:t>v_n_phi</a:t>
            </a:r>
            <a:r>
              <a:rPr lang="en-GB" dirty="0"/>
              <a:t>,  [0.212, 0.375],  0.308</a:t>
            </a:r>
          </a:p>
          <a:p>
            <a:endParaRPr lang="en-GB" dirty="0"/>
          </a:p>
          <a:p>
            <a:r>
              <a:rPr lang="en-GB" dirty="0" err="1"/>
              <a:t>k_phi_beta</a:t>
            </a:r>
            <a:r>
              <a:rPr lang="en-GB" dirty="0"/>
              <a:t>,  [0.339, 0.741],  0.665</a:t>
            </a:r>
          </a:p>
          <a:p>
            <a:r>
              <a:rPr lang="en-GB" dirty="0" err="1"/>
              <a:t>mu_phi</a:t>
            </a:r>
            <a:r>
              <a:rPr lang="en-GB" dirty="0"/>
              <a:t>,  [0.205, 0.537],  0.475</a:t>
            </a:r>
          </a:p>
          <a:p>
            <a:endParaRPr lang="en-GB" dirty="0"/>
          </a:p>
          <a:p>
            <a:r>
              <a:rPr lang="en-GB" dirty="0" err="1"/>
              <a:t>s_beta_n</a:t>
            </a:r>
            <a:r>
              <a:rPr lang="en-GB" dirty="0"/>
              <a:t>,  [22.540, 47.342],  35.299</a:t>
            </a:r>
          </a:p>
          <a:p>
            <a:r>
              <a:rPr lang="en-GB" dirty="0" err="1"/>
              <a:t>mu_beta</a:t>
            </a:r>
            <a:r>
              <a:rPr lang="en-GB" dirty="0"/>
              <a:t>,  [27.501, 55.941],  41.467</a:t>
            </a:r>
          </a:p>
          <a:p>
            <a:endParaRPr lang="en-GB" dirty="0"/>
          </a:p>
          <a:p>
            <a:r>
              <a:rPr lang="en-GB" dirty="0" err="1"/>
              <a:t>mu_alpha</a:t>
            </a:r>
            <a:r>
              <a:rPr lang="en-GB" dirty="0"/>
              <a:t>,  [35.924, 60.845],  47.793</a:t>
            </a:r>
          </a:p>
          <a:p>
            <a:r>
              <a:rPr lang="en-GB" dirty="0" err="1"/>
              <a:t>s_alpha_phi</a:t>
            </a:r>
            <a:r>
              <a:rPr lang="en-GB" dirty="0"/>
              <a:t>,  [18.620, 40.774],  30.565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E47A-783C-2D48-948F-69FFE796A165}"/>
              </a:ext>
            </a:extLst>
          </p:cNvPr>
          <p:cNvSpPr txBox="1"/>
          <p:nvPr/>
        </p:nvSpPr>
        <p:spPr>
          <a:xfrm>
            <a:off x="1447779" y="6008452"/>
            <a:ext cx="280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uniform </a:t>
            </a:r>
            <a:r>
              <a:rPr lang="en-GB" b="1" dirty="0"/>
              <a:t>[1e-6, 75]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37.06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60E4A-0804-6141-947E-631B255FFA25}"/>
              </a:ext>
            </a:extLst>
          </p:cNvPr>
          <p:cNvSpPr txBox="1">
            <a:spLocks/>
          </p:cNvSpPr>
          <p:nvPr/>
        </p:nvSpPr>
        <p:spPr>
          <a:xfrm>
            <a:off x="6731000" y="1766359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lambda_n</a:t>
            </a:r>
            <a:r>
              <a:rPr lang="en-GB" dirty="0"/>
              <a:t>,  [9.199, 19.262],  14.156</a:t>
            </a:r>
          </a:p>
          <a:p>
            <a:r>
              <a:rPr lang="en-GB" dirty="0"/>
              <a:t>a,  [4.340, 14.401],  9.670</a:t>
            </a:r>
          </a:p>
          <a:p>
            <a:r>
              <a:rPr lang="en-GB" dirty="0" err="1"/>
              <a:t>k_n_beta</a:t>
            </a:r>
            <a:r>
              <a:rPr lang="en-GB" dirty="0"/>
              <a:t>,  [15.084, 21.646],  18.001</a:t>
            </a:r>
          </a:p>
          <a:p>
            <a:r>
              <a:rPr lang="en-GB" dirty="0" err="1"/>
              <a:t>mu_n</a:t>
            </a:r>
            <a:r>
              <a:rPr lang="en-GB" dirty="0"/>
              <a:t>,  [9.760, 16.786],  13.196</a:t>
            </a:r>
          </a:p>
          <a:p>
            <a:r>
              <a:rPr lang="en-GB" dirty="0" err="1"/>
              <a:t>v_n_phi</a:t>
            </a:r>
            <a:r>
              <a:rPr lang="en-GB" dirty="0"/>
              <a:t>,  [0.404, 0.958],  0.742</a:t>
            </a:r>
          </a:p>
          <a:p>
            <a:endParaRPr lang="en-GB" dirty="0"/>
          </a:p>
          <a:p>
            <a:r>
              <a:rPr lang="en-GB" dirty="0" err="1"/>
              <a:t>k_phi_beta</a:t>
            </a:r>
            <a:r>
              <a:rPr lang="en-GB" dirty="0"/>
              <a:t>,  [0.191, 0.280],  0.239</a:t>
            </a:r>
          </a:p>
          <a:p>
            <a:r>
              <a:rPr lang="en-GB" dirty="0" err="1"/>
              <a:t>mu_phi</a:t>
            </a:r>
            <a:r>
              <a:rPr lang="en-GB" dirty="0"/>
              <a:t>,  [0.120, 0.188],  0.154</a:t>
            </a:r>
          </a:p>
          <a:p>
            <a:endParaRPr lang="en-GB" dirty="0"/>
          </a:p>
          <a:p>
            <a:r>
              <a:rPr lang="en-GB" dirty="0" err="1"/>
              <a:t>s_beta_n</a:t>
            </a:r>
            <a:r>
              <a:rPr lang="en-GB" dirty="0"/>
              <a:t>,  [3.196, 8.782],  6.752</a:t>
            </a:r>
          </a:p>
          <a:p>
            <a:r>
              <a:rPr lang="en-GB" dirty="0" err="1"/>
              <a:t>mu_beta</a:t>
            </a:r>
            <a:r>
              <a:rPr lang="en-GB" dirty="0"/>
              <a:t>,  [2.826, 8.501],  6.378</a:t>
            </a:r>
          </a:p>
          <a:p>
            <a:endParaRPr lang="en-GB" dirty="0"/>
          </a:p>
          <a:p>
            <a:r>
              <a:rPr lang="en-GB" dirty="0" err="1"/>
              <a:t>mu_alpha</a:t>
            </a:r>
            <a:r>
              <a:rPr lang="en-GB" dirty="0"/>
              <a:t>,  [13.503, 21.345],  16.997</a:t>
            </a:r>
          </a:p>
          <a:p>
            <a:r>
              <a:rPr lang="en-GB" dirty="0" err="1"/>
              <a:t>s_alpha_phi</a:t>
            </a:r>
            <a:r>
              <a:rPr lang="en-GB" dirty="0"/>
              <a:t>,  [8.269, 15.246],  11.859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013F-97E5-AB4F-BC60-54254A4C7E18}"/>
              </a:ext>
            </a:extLst>
          </p:cNvPr>
          <p:cNvSpPr txBox="1"/>
          <p:nvPr/>
        </p:nvSpPr>
        <p:spPr>
          <a:xfrm>
            <a:off x="7480903" y="6037575"/>
            <a:ext cx="280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uniform </a:t>
            </a:r>
            <a:r>
              <a:rPr lang="en-GB" b="1" dirty="0"/>
              <a:t>[1e-6, 25]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26.99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90C5-650A-A04E-B535-D88817588F4A}"/>
              </a:ext>
            </a:extLst>
          </p:cNvPr>
          <p:cNvSpPr txBox="1"/>
          <p:nvPr/>
        </p:nvSpPr>
        <p:spPr>
          <a:xfrm>
            <a:off x="609600" y="234526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dN</a:t>
            </a:r>
            <a:r>
              <a:rPr lang="en-GB" dirty="0"/>
              <a:t>/dt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30E9-414E-464A-AAAD-3F1E91CA8BF6}"/>
              </a:ext>
            </a:extLst>
          </p:cNvPr>
          <p:cNvSpPr txBox="1"/>
          <p:nvPr/>
        </p:nvSpPr>
        <p:spPr>
          <a:xfrm>
            <a:off x="607997" y="352213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dɸ</a:t>
            </a:r>
            <a:r>
              <a:rPr lang="en-GB" dirty="0"/>
              <a:t>/dt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C1535-3F24-5147-A14E-4704D0891EA8}"/>
              </a:ext>
            </a:extLst>
          </p:cNvPr>
          <p:cNvSpPr txBox="1"/>
          <p:nvPr/>
        </p:nvSpPr>
        <p:spPr>
          <a:xfrm>
            <a:off x="607997" y="434659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dβ/dt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79C17-8B17-8949-8607-1F50BADED29D}"/>
              </a:ext>
            </a:extLst>
          </p:cNvPr>
          <p:cNvSpPr txBox="1"/>
          <p:nvPr/>
        </p:nvSpPr>
        <p:spPr>
          <a:xfrm>
            <a:off x="607997" y="524933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l-GR" dirty="0"/>
              <a:t>α/</a:t>
            </a:r>
            <a:r>
              <a:rPr lang="en-GB" dirty="0"/>
              <a:t>dt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41144-C565-5E4A-A752-54F42775937B}"/>
              </a:ext>
            </a:extLst>
          </p:cNvPr>
          <p:cNvSpPr txBox="1"/>
          <p:nvPr/>
        </p:nvSpPr>
        <p:spPr>
          <a:xfrm>
            <a:off x="1996874" y="1368464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E726E-2EE6-D044-9FC0-850122C18309}"/>
              </a:ext>
            </a:extLst>
          </p:cNvPr>
          <p:cNvSpPr txBox="1"/>
          <p:nvPr/>
        </p:nvSpPr>
        <p:spPr>
          <a:xfrm>
            <a:off x="7076874" y="1368464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</p:spTree>
    <p:extLst>
      <p:ext uri="{BB962C8B-B14F-4D97-AF65-F5344CB8AC3E}">
        <p14:creationId xmlns:p14="http://schemas.microsoft.com/office/powerpoint/2010/main" val="141981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04E-3B42-9A46-8091-0739D7D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Log uniform prior [1e-6, 75], [1e-6, 25] and [1e-6, 50]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99D-3A59-DA4E-9865-524D488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2000 particles per generation</a:t>
            </a:r>
          </a:p>
          <a:p>
            <a:r>
              <a:rPr lang="en-GB" dirty="0"/>
              <a:t>30 generations</a:t>
            </a:r>
          </a:p>
          <a:p>
            <a:r>
              <a:rPr lang="en-GB" dirty="0"/>
              <a:t>6 hrs wall time</a:t>
            </a:r>
          </a:p>
          <a:p>
            <a:endParaRPr lang="en-GB" dirty="0"/>
          </a:p>
          <a:p>
            <a:r>
              <a:rPr lang="en-GB" dirty="0"/>
              <a:t>Multivariant normal kernel</a:t>
            </a:r>
          </a:p>
        </p:txBody>
      </p:sp>
    </p:spTree>
    <p:extLst>
      <p:ext uri="{BB962C8B-B14F-4D97-AF65-F5344CB8AC3E}">
        <p14:creationId xmlns:p14="http://schemas.microsoft.com/office/powerpoint/2010/main" val="259823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24.23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62963" y="5557483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33.53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7483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19.59</a:t>
            </a:r>
          </a:p>
        </p:txBody>
      </p:sp>
    </p:spTree>
    <p:extLst>
      <p:ext uri="{BB962C8B-B14F-4D97-AF65-F5344CB8AC3E}">
        <p14:creationId xmlns:p14="http://schemas.microsoft.com/office/powerpoint/2010/main" val="1779965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20.24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50]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 </a:t>
            </a:r>
            <a:r>
              <a:rPr lang="en-US" altLang="zh-CN" dirty="0"/>
              <a:t>22.37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18.53</a:t>
            </a:r>
          </a:p>
        </p:txBody>
      </p:sp>
    </p:spTree>
    <p:extLst>
      <p:ext uri="{BB962C8B-B14F-4D97-AF65-F5344CB8AC3E}">
        <p14:creationId xmlns:p14="http://schemas.microsoft.com/office/powerpoint/2010/main" val="2238397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1252</Words>
  <Application>Microsoft Macintosh PowerPoint</Application>
  <PresentationFormat>Widescreen</PresentationFormat>
  <Paragraphs>171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Times New Roman</vt:lpstr>
      <vt:lpstr>Office Theme</vt:lpstr>
      <vt:lpstr>Models</vt:lpstr>
      <vt:lpstr>1. Uniform prior [1e-6, 75] and [1e-6, 25]</vt:lpstr>
      <vt:lpstr>PowerPoint Presentation</vt:lpstr>
      <vt:lpstr>PowerPoint Presentation</vt:lpstr>
      <vt:lpstr>Model selection: model 3</vt:lpstr>
      <vt:lpstr>Parameters’ estimation of the selected model</vt:lpstr>
      <vt:lpstr>2. Log uniform prior [1e-6, 75], [1e-6, 25] and [1e-6, 50]</vt:lpstr>
      <vt:lpstr>PowerPoint Presentation</vt:lpstr>
      <vt:lpstr>PowerPoint Presentation</vt:lpstr>
      <vt:lpstr>PowerPoint Presentation</vt:lpstr>
      <vt:lpstr>Model selection</vt:lpstr>
      <vt:lpstr>Parameters’ estimation of the selected model</vt:lpstr>
      <vt:lpstr>Findings</vt:lpstr>
      <vt:lpstr>PowerPoint Presentation</vt:lpstr>
      <vt:lpstr>PowerPoint Presentation</vt:lpstr>
      <vt:lpstr>PowerPoint Presentation</vt:lpstr>
      <vt:lpstr>Larger size model selection</vt:lpstr>
      <vt:lpstr>PCA for sensitivity (model 5) </vt:lpstr>
      <vt:lpstr>PCA for sensitivity (model 5)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 Chaolin</dc:creator>
  <cp:lastModifiedBy>Han Chaolin</cp:lastModifiedBy>
  <cp:revision>1</cp:revision>
  <dcterms:created xsi:type="dcterms:W3CDTF">2020-06-20T11:15:49Z</dcterms:created>
  <dcterms:modified xsi:type="dcterms:W3CDTF">2020-08-01T14:38:22Z</dcterms:modified>
</cp:coreProperties>
</file>